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4.jpg" ContentType="image/p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4"/>
  </p:notesMasterIdLst>
  <p:sldIdLst>
    <p:sldId id="284" r:id="rId3"/>
    <p:sldId id="258" r:id="rId4"/>
    <p:sldId id="1733" r:id="rId5"/>
    <p:sldId id="256" r:id="rId6"/>
    <p:sldId id="2147470332" r:id="rId7"/>
    <p:sldId id="323" r:id="rId8"/>
    <p:sldId id="2147470334" r:id="rId9"/>
    <p:sldId id="2147470320" r:id="rId10"/>
    <p:sldId id="423" r:id="rId11"/>
    <p:sldId id="2147470333" r:id="rId12"/>
    <p:sldId id="3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E6BD201-0F7B-8E2D-C04B-B65F76E41E12}" name="Camille PFAFF" initials="CP" userId="S::camille_pfaff@escardio.net::f5f0a28b-3c3c-48a9-bf52-23657465e335" providerId="AD"/>
  <p188:author id="{32FE5820-57E3-7B79-0FA2-C0B3A2AFA077}" name="Britta ETTELT" initials="BE" userId="S::britta_ettelt@escardio.net::a9a337e6-b16f-4968-b3fc-6d61fbd5066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DCB03-FC69-436D-9141-2F2AE0B98487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99B28-AEC8-4C0A-B7F1-8841FADA6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58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3724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DCFB2-2FC4-4A48-85D8-914292BD17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320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56908-F1DA-4296-B40C-4CA8C41972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38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DCFB2-2FC4-4A48-85D8-914292BD17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791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00E14E-8AA1-42B1-A1DE-05C0A34BBF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46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DCFB2-2FC4-4A48-85D8-914292BD17B8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401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8875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C2774E4-5C64-4C62-984F-3967F8EB8213}"/>
              </a:ext>
            </a:extLst>
          </p:cNvPr>
          <p:cNvCxnSpPr>
            <a:cxnSpLocks/>
          </p:cNvCxnSpPr>
          <p:nvPr userDrawn="1"/>
        </p:nvCxnSpPr>
        <p:spPr>
          <a:xfrm>
            <a:off x="0" y="836712"/>
            <a:ext cx="12192000" cy="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88241F9B-0D2C-427A-A3BB-2BECB174CFED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12257"/>
            <a:ext cx="8784299" cy="3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80363E9-1308-4C0E-BDA5-CF390AD35CAC}"/>
              </a:ext>
            </a:extLst>
          </p:cNvPr>
          <p:cNvCxnSpPr>
            <a:cxnSpLocks/>
          </p:cNvCxnSpPr>
          <p:nvPr userDrawn="1"/>
        </p:nvCxnSpPr>
        <p:spPr>
          <a:xfrm>
            <a:off x="815413" y="0"/>
            <a:ext cx="0" cy="685800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33F0FED1-B8F9-445B-959A-F64BB176898C}"/>
              </a:ext>
            </a:extLst>
          </p:cNvPr>
          <p:cNvSpPr/>
          <p:nvPr userDrawn="1"/>
        </p:nvSpPr>
        <p:spPr>
          <a:xfrm>
            <a:off x="719403" y="740702"/>
            <a:ext cx="192021" cy="192021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F7C9BB3-3FAB-4AF6-A672-13B009C327B3}"/>
              </a:ext>
            </a:extLst>
          </p:cNvPr>
          <p:cNvSpPr/>
          <p:nvPr userDrawn="1"/>
        </p:nvSpPr>
        <p:spPr>
          <a:xfrm>
            <a:off x="750930" y="5284730"/>
            <a:ext cx="128967" cy="128967"/>
          </a:xfrm>
          <a:prstGeom prst="ellipse">
            <a:avLst/>
          </a:prstGeom>
          <a:solidFill>
            <a:srgbClr val="AE1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953AD7C-105B-44C2-B8FA-6295064382B1}"/>
              </a:ext>
            </a:extLst>
          </p:cNvPr>
          <p:cNvSpPr/>
          <p:nvPr userDrawn="1"/>
        </p:nvSpPr>
        <p:spPr>
          <a:xfrm>
            <a:off x="719403" y="5925278"/>
            <a:ext cx="192021" cy="192021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770CC4A-0144-496C-B843-8E6984A9BF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113506" y="5576051"/>
            <a:ext cx="2539839" cy="949752"/>
          </a:xfrm>
          <a:prstGeom prst="rect">
            <a:avLst/>
          </a:prstGeom>
        </p:spPr>
      </p:pic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E87A3DCC-5F52-46C1-83E5-0DCD52BF0AF8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386361" y="3356071"/>
            <a:ext cx="9126120" cy="7487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133" b="0">
                <a:solidFill>
                  <a:schemeClr val="tx1"/>
                </a:solidFill>
                <a:latin typeface="+mn-lt"/>
              </a:defRPr>
            </a:lvl1pPr>
            <a:lvl2pPr marL="355591" indent="0">
              <a:buNone/>
              <a:defRPr/>
            </a:lvl2pPr>
            <a:lvl3pPr marL="709065" indent="0">
              <a:buNone/>
              <a:defRPr/>
            </a:lvl3pPr>
            <a:lvl4pPr marL="1079473" indent="0">
              <a:buNone/>
              <a:defRPr/>
            </a:lvl4pPr>
            <a:lvl5pPr marL="1435064" indent="0">
              <a:buNone/>
              <a:defRPr/>
            </a:lvl5pPr>
          </a:lstStyle>
          <a:p>
            <a:pPr lvl="0"/>
            <a:r>
              <a:rPr lang="en-US" dirty="0"/>
              <a:t>A short description about the subject of the presentation. Can be used as a subtitle. </a:t>
            </a:r>
          </a:p>
        </p:txBody>
      </p:sp>
      <p:sp>
        <p:nvSpPr>
          <p:cNvPr id="36" name="Espace réservé du texte 32">
            <a:extLst>
              <a:ext uri="{FF2B5EF4-FFF2-40B4-BE49-F238E27FC236}">
                <a16:creationId xmlns:a16="http://schemas.microsoft.com/office/drawing/2014/main" id="{16284A64-7B54-461F-9363-2BE4503F91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91463" y="5282092"/>
            <a:ext cx="7584835" cy="3840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33" b="0">
                <a:solidFill>
                  <a:srgbClr val="AE1022"/>
                </a:solidFill>
                <a:latin typeface="+mn-lt"/>
              </a:defRPr>
            </a:lvl1pPr>
            <a:lvl2pPr marL="355591" indent="0">
              <a:buNone/>
              <a:defRPr/>
            </a:lvl2pPr>
            <a:lvl3pPr marL="709065" indent="0">
              <a:buNone/>
              <a:defRPr/>
            </a:lvl3pPr>
            <a:lvl4pPr marL="1079473" indent="0">
              <a:buNone/>
              <a:defRPr/>
            </a:lvl4pPr>
            <a:lvl5pPr marL="1435064" indent="0">
              <a:buNone/>
              <a:defRPr/>
            </a:lvl5pPr>
          </a:lstStyle>
          <a:p>
            <a:pPr lvl="0"/>
            <a:r>
              <a:rPr lang="en-US" dirty="0"/>
              <a:t>Presentation date</a:t>
            </a:r>
          </a:p>
        </p:txBody>
      </p:sp>
      <p:sp>
        <p:nvSpPr>
          <p:cNvPr id="15" name="Espace réservé du texte 32">
            <a:extLst>
              <a:ext uri="{FF2B5EF4-FFF2-40B4-BE49-F238E27FC236}">
                <a16:creationId xmlns:a16="http://schemas.microsoft.com/office/drawing/2014/main" id="{DFFB4CC0-14B2-483B-83A6-DA9CE43781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1481" y="4770503"/>
            <a:ext cx="7584825" cy="3866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33" b="0">
                <a:solidFill>
                  <a:schemeClr val="tx1"/>
                </a:solidFill>
                <a:latin typeface="+mn-lt"/>
              </a:defRPr>
            </a:lvl1pPr>
            <a:lvl2pPr marL="355591" indent="0">
              <a:buNone/>
              <a:defRPr/>
            </a:lvl2pPr>
            <a:lvl3pPr marL="709065" indent="0">
              <a:buNone/>
              <a:defRPr/>
            </a:lvl3pPr>
            <a:lvl4pPr marL="1079473" indent="0">
              <a:buNone/>
              <a:defRPr/>
            </a:lvl4pPr>
            <a:lvl5pPr marL="1435064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Espace réservé du texte 32">
            <a:extLst>
              <a:ext uri="{FF2B5EF4-FFF2-40B4-BE49-F238E27FC236}">
                <a16:creationId xmlns:a16="http://schemas.microsoft.com/office/drawing/2014/main" id="{495DAAF3-5ADD-3B4B-9B4A-F80003C2F6E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391480" y="1237013"/>
            <a:ext cx="9024995" cy="1110904"/>
          </a:xfrm>
          <a:prstGeom prst="rect">
            <a:avLst/>
          </a:prstGeom>
        </p:spPr>
        <p:txBody>
          <a:bodyPr wrap="square" lIns="90000" tIns="46800" rIns="90000" bIns="46800">
            <a:spAutoFit/>
          </a:bodyPr>
          <a:lstStyle>
            <a:lvl1pPr marL="0" indent="0">
              <a:spcBef>
                <a:spcPts val="800"/>
              </a:spcBef>
              <a:buNone/>
              <a:defRPr sz="6400" b="1" i="0" baseline="0">
                <a:solidFill>
                  <a:schemeClr val="accent1"/>
                </a:solidFill>
                <a:latin typeface="+mn-lt"/>
              </a:defRPr>
            </a:lvl1pPr>
            <a:lvl2pPr marL="355591" indent="0">
              <a:buNone/>
              <a:defRPr/>
            </a:lvl2pPr>
            <a:lvl3pPr marL="709065" indent="0">
              <a:buNone/>
              <a:defRPr/>
            </a:lvl3pPr>
            <a:lvl4pPr marL="1079473" indent="0">
              <a:buNone/>
              <a:defRPr/>
            </a:lvl4pPr>
            <a:lvl5pPr marL="1435064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725421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45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C2774E4-5C64-4C62-984F-3967F8EB8213}"/>
              </a:ext>
            </a:extLst>
          </p:cNvPr>
          <p:cNvCxnSpPr>
            <a:cxnSpLocks/>
          </p:cNvCxnSpPr>
          <p:nvPr userDrawn="1"/>
        </p:nvCxnSpPr>
        <p:spPr>
          <a:xfrm>
            <a:off x="0" y="836712"/>
            <a:ext cx="12192000" cy="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88241F9B-0D2C-427A-A3BB-2BECB174CFED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12257"/>
            <a:ext cx="8784299" cy="3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80363E9-1308-4C0E-BDA5-CF390AD35CAC}"/>
              </a:ext>
            </a:extLst>
          </p:cNvPr>
          <p:cNvCxnSpPr>
            <a:cxnSpLocks/>
          </p:cNvCxnSpPr>
          <p:nvPr userDrawn="1"/>
        </p:nvCxnSpPr>
        <p:spPr>
          <a:xfrm>
            <a:off x="815413" y="0"/>
            <a:ext cx="0" cy="685800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33F0FED1-B8F9-445B-959A-F64BB176898C}"/>
              </a:ext>
            </a:extLst>
          </p:cNvPr>
          <p:cNvSpPr/>
          <p:nvPr userDrawn="1"/>
        </p:nvSpPr>
        <p:spPr>
          <a:xfrm>
            <a:off x="719403" y="740702"/>
            <a:ext cx="192021" cy="192021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F7C9BB3-3FAB-4AF6-A672-13B009C327B3}"/>
              </a:ext>
            </a:extLst>
          </p:cNvPr>
          <p:cNvSpPr/>
          <p:nvPr userDrawn="1"/>
        </p:nvSpPr>
        <p:spPr>
          <a:xfrm>
            <a:off x="750930" y="5284730"/>
            <a:ext cx="128967" cy="128967"/>
          </a:xfrm>
          <a:prstGeom prst="ellipse">
            <a:avLst/>
          </a:prstGeom>
          <a:solidFill>
            <a:srgbClr val="AE1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953AD7C-105B-44C2-B8FA-6295064382B1}"/>
              </a:ext>
            </a:extLst>
          </p:cNvPr>
          <p:cNvSpPr/>
          <p:nvPr userDrawn="1"/>
        </p:nvSpPr>
        <p:spPr>
          <a:xfrm>
            <a:off x="719403" y="5925278"/>
            <a:ext cx="192021" cy="192021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770CC4A-0144-496C-B843-8E6984A9BF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113506" y="5576051"/>
            <a:ext cx="2539839" cy="949752"/>
          </a:xfrm>
          <a:prstGeom prst="rect">
            <a:avLst/>
          </a:prstGeom>
        </p:spPr>
      </p:pic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E87A3DCC-5F52-46C1-83E5-0DCD52BF0AF8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386361" y="3356071"/>
            <a:ext cx="9126120" cy="7487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133" b="0">
                <a:solidFill>
                  <a:schemeClr val="tx1"/>
                </a:solidFill>
                <a:latin typeface="+mn-lt"/>
              </a:defRPr>
            </a:lvl1pPr>
            <a:lvl2pPr marL="355591" indent="0">
              <a:buNone/>
              <a:defRPr/>
            </a:lvl2pPr>
            <a:lvl3pPr marL="709065" indent="0">
              <a:buNone/>
              <a:defRPr/>
            </a:lvl3pPr>
            <a:lvl4pPr marL="1079473" indent="0">
              <a:buNone/>
              <a:defRPr/>
            </a:lvl4pPr>
            <a:lvl5pPr marL="1435064" indent="0">
              <a:buNone/>
              <a:defRPr/>
            </a:lvl5pPr>
          </a:lstStyle>
          <a:p>
            <a:pPr lvl="0"/>
            <a:r>
              <a:rPr lang="en-US" dirty="0"/>
              <a:t>A short description about the subject of the presentation. Can be used as a subtitle. </a:t>
            </a:r>
          </a:p>
        </p:txBody>
      </p:sp>
      <p:sp>
        <p:nvSpPr>
          <p:cNvPr id="36" name="Espace réservé du texte 32">
            <a:extLst>
              <a:ext uri="{FF2B5EF4-FFF2-40B4-BE49-F238E27FC236}">
                <a16:creationId xmlns:a16="http://schemas.microsoft.com/office/drawing/2014/main" id="{16284A64-7B54-461F-9363-2BE4503F91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91463" y="5282092"/>
            <a:ext cx="7584835" cy="3840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33" b="0">
                <a:solidFill>
                  <a:srgbClr val="AE1022"/>
                </a:solidFill>
                <a:latin typeface="+mn-lt"/>
              </a:defRPr>
            </a:lvl1pPr>
            <a:lvl2pPr marL="355591" indent="0">
              <a:buNone/>
              <a:defRPr/>
            </a:lvl2pPr>
            <a:lvl3pPr marL="709065" indent="0">
              <a:buNone/>
              <a:defRPr/>
            </a:lvl3pPr>
            <a:lvl4pPr marL="1079473" indent="0">
              <a:buNone/>
              <a:defRPr/>
            </a:lvl4pPr>
            <a:lvl5pPr marL="1435064" indent="0">
              <a:buNone/>
              <a:defRPr/>
            </a:lvl5pPr>
          </a:lstStyle>
          <a:p>
            <a:pPr lvl="0"/>
            <a:r>
              <a:rPr lang="en-US" dirty="0"/>
              <a:t>Presentation date</a:t>
            </a:r>
          </a:p>
        </p:txBody>
      </p:sp>
      <p:sp>
        <p:nvSpPr>
          <p:cNvPr id="15" name="Espace réservé du texte 32">
            <a:extLst>
              <a:ext uri="{FF2B5EF4-FFF2-40B4-BE49-F238E27FC236}">
                <a16:creationId xmlns:a16="http://schemas.microsoft.com/office/drawing/2014/main" id="{DFFB4CC0-14B2-483B-83A6-DA9CE43781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1481" y="4770503"/>
            <a:ext cx="7584825" cy="3866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33" b="0">
                <a:solidFill>
                  <a:schemeClr val="tx1"/>
                </a:solidFill>
                <a:latin typeface="+mn-lt"/>
              </a:defRPr>
            </a:lvl1pPr>
            <a:lvl2pPr marL="355591" indent="0">
              <a:buNone/>
              <a:defRPr/>
            </a:lvl2pPr>
            <a:lvl3pPr marL="709065" indent="0">
              <a:buNone/>
              <a:defRPr/>
            </a:lvl3pPr>
            <a:lvl4pPr marL="1079473" indent="0">
              <a:buNone/>
              <a:defRPr/>
            </a:lvl4pPr>
            <a:lvl5pPr marL="1435064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Espace réservé du texte 32">
            <a:extLst>
              <a:ext uri="{FF2B5EF4-FFF2-40B4-BE49-F238E27FC236}">
                <a16:creationId xmlns:a16="http://schemas.microsoft.com/office/drawing/2014/main" id="{495DAAF3-5ADD-3B4B-9B4A-F80003C2F6E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391480" y="1237013"/>
            <a:ext cx="9024995" cy="1110904"/>
          </a:xfrm>
          <a:prstGeom prst="rect">
            <a:avLst/>
          </a:prstGeom>
        </p:spPr>
        <p:txBody>
          <a:bodyPr wrap="square" lIns="90000" tIns="46800" rIns="90000" bIns="46800">
            <a:spAutoFit/>
          </a:bodyPr>
          <a:lstStyle>
            <a:lvl1pPr marL="0" indent="0">
              <a:spcBef>
                <a:spcPts val="800"/>
              </a:spcBef>
              <a:buNone/>
              <a:defRPr sz="6400" b="1" i="0" baseline="0">
                <a:solidFill>
                  <a:schemeClr val="accent1"/>
                </a:solidFill>
                <a:latin typeface="+mn-lt"/>
              </a:defRPr>
            </a:lvl1pPr>
            <a:lvl2pPr marL="355591" indent="0">
              <a:buNone/>
              <a:defRPr/>
            </a:lvl2pPr>
            <a:lvl3pPr marL="709065" indent="0">
              <a:buNone/>
              <a:defRPr/>
            </a:lvl3pPr>
            <a:lvl4pPr marL="1079473" indent="0">
              <a:buNone/>
              <a:defRPr/>
            </a:lvl4pPr>
            <a:lvl5pPr marL="1435064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420212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EC9FD404-747D-47CF-8BD6-85DE35A09C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2825" y="452669"/>
            <a:ext cx="9119560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3333"/>
              </a:lnSpc>
              <a:spcBef>
                <a:spcPts val="0"/>
              </a:spcBef>
              <a:buNone/>
              <a:defRPr sz="3733" b="1">
                <a:solidFill>
                  <a:schemeClr val="accent1"/>
                </a:solidFill>
                <a:latin typeface="+mj-lt"/>
              </a:defRPr>
            </a:lvl1pPr>
            <a:lvl2pPr marL="355591" indent="0">
              <a:buNone/>
              <a:defRPr/>
            </a:lvl2pPr>
            <a:lvl3pPr marL="709065" indent="0">
              <a:buNone/>
              <a:defRPr/>
            </a:lvl3pPr>
            <a:lvl4pPr marL="1079473" indent="0">
              <a:buNone/>
              <a:defRPr/>
            </a:lvl4pPr>
            <a:lvl5pPr marL="1435064" indent="0">
              <a:buNone/>
              <a:defRPr/>
            </a:lvl5pPr>
          </a:lstStyle>
          <a:p>
            <a:pPr lvl="0"/>
            <a:r>
              <a:rPr lang="en-US" dirty="0"/>
              <a:t>First line of the headline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448225EB-A123-4416-BF74-09996F92429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1800" y="1220755"/>
            <a:ext cx="10752765" cy="5187245"/>
          </a:xfrm>
          <a:prstGeom prst="rect">
            <a:avLst/>
          </a:prstGeom>
        </p:spPr>
        <p:txBody>
          <a:bodyPr/>
          <a:lstStyle>
            <a:lvl1pPr marL="241294" indent="-241294" defTabSz="47998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1pPr>
            <a:lvl2pPr marL="596885" indent="-239178" defTabSz="478355">
              <a:buClr>
                <a:srgbClr val="AE102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838179" indent="-239178">
              <a:buClr>
                <a:srgbClr val="AE102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73124" indent="-239178">
              <a:buClr>
                <a:srgbClr val="AE1022"/>
              </a:buClr>
              <a:buFont typeface="Arial" panose="020B0604020202020204" pitchFamily="34" charset="0"/>
              <a:buChar char="•"/>
              <a:tabLst>
                <a:tab pos="1073124" algn="l"/>
              </a:tabLst>
              <a:defRPr>
                <a:solidFill>
                  <a:schemeClr val="tx1"/>
                </a:solidFill>
                <a:latin typeface="+mn-lt"/>
              </a:defRPr>
            </a:lvl4pPr>
            <a:lvl5pPr marL="1314418" indent="-239178">
              <a:buClr>
                <a:srgbClr val="AE102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1555712" indent="-239178">
              <a:buClr>
                <a:srgbClr val="AE1022"/>
              </a:buClr>
              <a:buFont typeface="Arial" panose="020B0604020202020204" pitchFamily="34" charset="0"/>
              <a:buChar char="•"/>
              <a:tabLst>
                <a:tab pos="1435064" algn="l"/>
              </a:tabLst>
              <a:defRPr sz="2400"/>
            </a:lvl6pPr>
            <a:lvl7pPr marL="1795155" indent="-239178">
              <a:buClr>
                <a:srgbClr val="C00000"/>
              </a:buClr>
              <a:defRPr sz="2400"/>
            </a:lvl7pPr>
            <a:lvl8pPr marL="2039949" indent="-239178">
              <a:buClr>
                <a:srgbClr val="C00000"/>
              </a:buClr>
              <a:defRPr sz="2400"/>
            </a:lvl8pPr>
            <a:lvl9pPr marL="3232070" indent="-304792">
              <a:buClr>
                <a:srgbClr val="C00000"/>
              </a:buClr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375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75713D93-C919-4892-838C-B532C4D773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2825" y="452669"/>
            <a:ext cx="9119560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3333"/>
              </a:lnSpc>
              <a:spcBef>
                <a:spcPts val="0"/>
              </a:spcBef>
              <a:buNone/>
              <a:defRPr sz="3733" b="1" baseline="0">
                <a:solidFill>
                  <a:schemeClr val="accent1"/>
                </a:solidFill>
                <a:latin typeface="+mj-lt"/>
              </a:defRPr>
            </a:lvl1pPr>
            <a:lvl2pPr marL="355591" indent="0">
              <a:buNone/>
              <a:defRPr/>
            </a:lvl2pPr>
            <a:lvl3pPr marL="709065" indent="0">
              <a:buNone/>
              <a:defRPr/>
            </a:lvl3pPr>
            <a:lvl4pPr marL="1079473" indent="0">
              <a:buNone/>
              <a:defRPr/>
            </a:lvl4pPr>
            <a:lvl5pPr marL="1435064" indent="0">
              <a:buNone/>
              <a:defRPr/>
            </a:lvl5pPr>
          </a:lstStyle>
          <a:p>
            <a:pPr lvl="0"/>
            <a:r>
              <a:rPr lang="en-US" dirty="0"/>
              <a:t>Want to use just a headline? =&gt; type here</a:t>
            </a:r>
          </a:p>
        </p:txBody>
      </p:sp>
    </p:spTree>
    <p:extLst>
      <p:ext uri="{BB962C8B-B14F-4D97-AF65-F5344CB8AC3E}">
        <p14:creationId xmlns:p14="http://schemas.microsoft.com/office/powerpoint/2010/main" val="1894925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8A1CE93C-D99C-4EDD-BA67-BCAAD80495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7567" y="1818887"/>
            <a:ext cx="9101139" cy="15367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733" b="1">
                <a:solidFill>
                  <a:schemeClr val="accent1"/>
                </a:solidFill>
                <a:latin typeface="+mj-lt"/>
              </a:defRPr>
            </a:lvl1pPr>
            <a:lvl2pPr marL="355582" indent="0">
              <a:buNone/>
              <a:defRPr/>
            </a:lvl2pPr>
            <a:lvl3pPr marL="709048" indent="0">
              <a:buNone/>
              <a:defRPr/>
            </a:lvl3pPr>
            <a:lvl4pPr marL="1079446" indent="0">
              <a:buNone/>
              <a:defRPr/>
            </a:lvl4pPr>
            <a:lvl5pPr marL="1435028" indent="0">
              <a:buNone/>
              <a:defRPr/>
            </a:lvl5pPr>
          </a:lstStyle>
          <a:p>
            <a:pPr lvl="0"/>
            <a:r>
              <a:rPr lang="en-GB" dirty="0"/>
              <a:t>S</a:t>
            </a:r>
            <a:r>
              <a:rPr lang="en-US" dirty="0" err="1"/>
              <a:t>ub</a:t>
            </a:r>
            <a:r>
              <a:rPr lang="en-US" dirty="0"/>
              <a:t>-Title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2DF46A-1BA8-44CA-B779-2ACC2C3196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7569" y="3429001"/>
            <a:ext cx="9101137" cy="2190751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latin typeface="+mn-lt"/>
              </a:defRPr>
            </a:lvl1pPr>
            <a:lvl2pPr indent="-355191">
              <a:buClr>
                <a:srgbClr val="AE102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indent="-355191">
              <a:buClr>
                <a:srgbClr val="AE102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indent="-355191">
              <a:buClr>
                <a:srgbClr val="AE102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indent="-355191">
              <a:buClr>
                <a:srgbClr val="AE102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191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5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géné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551FB21A-0E6D-4C3A-92F2-1A4C404F79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2827" y="452671"/>
            <a:ext cx="4703068" cy="9601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333"/>
              </a:lnSpc>
              <a:spcBef>
                <a:spcPts val="0"/>
              </a:spcBef>
              <a:buNone/>
              <a:defRPr sz="3467" b="0">
                <a:solidFill>
                  <a:schemeClr val="tx1"/>
                </a:solidFill>
                <a:latin typeface="+mj-lt"/>
              </a:defRPr>
            </a:lvl1pPr>
            <a:lvl2pPr marL="355582" indent="0">
              <a:buNone/>
              <a:defRPr/>
            </a:lvl2pPr>
            <a:lvl3pPr marL="709048" indent="0">
              <a:buNone/>
              <a:defRPr/>
            </a:lvl3pPr>
            <a:lvl4pPr marL="1079446" indent="0">
              <a:buNone/>
              <a:defRPr/>
            </a:lvl4pPr>
            <a:lvl5pPr marL="1435028" indent="0">
              <a:buNone/>
              <a:defRPr/>
            </a:lvl5pPr>
          </a:lstStyle>
          <a:p>
            <a:pPr lvl="0"/>
            <a:r>
              <a:rPr lang="en-US"/>
              <a:t>First line</a:t>
            </a:r>
            <a:br>
              <a:rPr lang="en-US"/>
            </a:br>
            <a:r>
              <a:rPr lang="en-US"/>
              <a:t>Of the headline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861B12CF-C574-4831-92D6-4B1240FED72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1801" y="1604435"/>
            <a:ext cx="10368723" cy="41296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  <a:lvl2pPr marL="355582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2pPr>
            <a:lvl3pPr marL="709048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3pPr>
            <a:lvl4pPr marL="1079446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4pPr>
            <a:lvl5pPr marL="1435028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fr-FR"/>
              <a:t>Cliquez pour ajouter le type de contenu souhaité</a:t>
            </a:r>
          </a:p>
        </p:txBody>
      </p:sp>
    </p:spTree>
    <p:extLst>
      <p:ext uri="{BB962C8B-B14F-4D97-AF65-F5344CB8AC3E}">
        <p14:creationId xmlns:p14="http://schemas.microsoft.com/office/powerpoint/2010/main" val="421495397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C4DCEFD-DF8E-49D5-AC57-A796E5A217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2827" y="452671"/>
            <a:ext cx="4703068" cy="9601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333"/>
              </a:lnSpc>
              <a:spcBef>
                <a:spcPts val="0"/>
              </a:spcBef>
              <a:buNone/>
              <a:defRPr sz="3467" b="0">
                <a:solidFill>
                  <a:schemeClr val="tx1"/>
                </a:solidFill>
                <a:latin typeface="+mj-lt"/>
              </a:defRPr>
            </a:lvl1pPr>
            <a:lvl2pPr marL="355582" indent="0">
              <a:buNone/>
              <a:defRPr/>
            </a:lvl2pPr>
            <a:lvl3pPr marL="709048" indent="0">
              <a:buNone/>
              <a:defRPr/>
            </a:lvl3pPr>
            <a:lvl4pPr marL="1079446" indent="0">
              <a:buNone/>
              <a:defRPr/>
            </a:lvl4pPr>
            <a:lvl5pPr marL="1435028" indent="0">
              <a:buNone/>
              <a:defRPr/>
            </a:lvl5pPr>
          </a:lstStyle>
          <a:p>
            <a:pPr lvl="0"/>
            <a:r>
              <a:rPr lang="en-US" dirty="0"/>
              <a:t>First line</a:t>
            </a:r>
            <a:br>
              <a:rPr lang="en-US" dirty="0"/>
            </a:br>
            <a:r>
              <a:rPr lang="en-US" dirty="0"/>
              <a:t>Of the headline</a:t>
            </a:r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1445E308-E33D-4DD7-B528-7AAEF390C5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99456" y="2660916"/>
            <a:ext cx="2496277" cy="30375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spcBef>
                <a:spcPts val="416"/>
              </a:spcBef>
              <a:buNone/>
              <a:defRPr sz="1733" b="0">
                <a:solidFill>
                  <a:schemeClr val="tx1"/>
                </a:solidFill>
                <a:latin typeface="+mn-lt"/>
              </a:defRPr>
            </a:lvl1pPr>
            <a:lvl2pPr marL="355582" indent="0">
              <a:buNone/>
              <a:defRPr/>
            </a:lvl2pPr>
            <a:lvl3pPr marL="709048" indent="0">
              <a:buNone/>
              <a:defRPr/>
            </a:lvl3pPr>
            <a:lvl4pPr marL="1079446" indent="0">
              <a:buNone/>
              <a:defRPr/>
            </a:lvl4pPr>
            <a:lvl5pPr marL="1435028" indent="0">
              <a:buNone/>
              <a:defRPr/>
            </a:lvl5pPr>
          </a:lstStyle>
          <a:p>
            <a:pPr lvl="0"/>
            <a:r>
              <a:rPr lang="fr-FR" dirty="0"/>
              <a:t>Abusus enim multitudine </a:t>
            </a:r>
            <a:r>
              <a:rPr lang="fr-FR" dirty="0" err="1"/>
              <a:t>hominum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</a:t>
            </a:r>
            <a:r>
              <a:rPr lang="fr-FR" dirty="0" err="1"/>
              <a:t>tranquillis</a:t>
            </a:r>
            <a:r>
              <a:rPr lang="fr-FR" dirty="0"/>
              <a:t> in rebus </a:t>
            </a:r>
            <a:r>
              <a:rPr lang="fr-FR" dirty="0" err="1"/>
              <a:t>diutius</a:t>
            </a:r>
            <a:r>
              <a:rPr lang="fr-FR" dirty="0"/>
              <a:t> </a:t>
            </a:r>
            <a:r>
              <a:rPr lang="fr-FR" dirty="0" err="1"/>
              <a:t>rexit</a:t>
            </a:r>
            <a:r>
              <a:rPr lang="fr-FR" dirty="0"/>
              <a:t>, ex </a:t>
            </a:r>
            <a:r>
              <a:rPr lang="fr-FR" dirty="0" err="1"/>
              <a:t>agrestibus</a:t>
            </a:r>
            <a:r>
              <a:rPr lang="fr-FR" dirty="0"/>
              <a:t> </a:t>
            </a:r>
            <a:r>
              <a:rPr lang="fr-FR" dirty="0" err="1"/>
              <a:t>habitaculis</a:t>
            </a:r>
            <a:r>
              <a:rPr lang="fr-FR" dirty="0"/>
              <a:t> </a:t>
            </a:r>
            <a:r>
              <a:rPr lang="fr-FR" dirty="0" err="1"/>
              <a:t>urbes</a:t>
            </a:r>
            <a:r>
              <a:rPr lang="fr-FR" dirty="0"/>
              <a:t> </a:t>
            </a:r>
            <a:r>
              <a:rPr lang="fr-FR" dirty="0" err="1"/>
              <a:t>construxit</a:t>
            </a:r>
            <a:r>
              <a:rPr lang="fr-FR" dirty="0"/>
              <a:t> </a:t>
            </a:r>
            <a:r>
              <a:rPr lang="fr-FR" dirty="0" err="1"/>
              <a:t>multis</a:t>
            </a:r>
            <a:r>
              <a:rPr lang="fr-FR" dirty="0"/>
              <a:t> </a:t>
            </a:r>
            <a:r>
              <a:rPr lang="fr-FR" dirty="0" err="1"/>
              <a:t>opibus</a:t>
            </a:r>
            <a:r>
              <a:rPr lang="fr-FR" dirty="0"/>
              <a:t> </a:t>
            </a:r>
            <a:r>
              <a:rPr lang="fr-FR" dirty="0" err="1"/>
              <a:t>firmas</a:t>
            </a:r>
            <a:endParaRPr lang="fr-FR" dirty="0"/>
          </a:p>
        </p:txBody>
      </p:sp>
      <p:sp>
        <p:nvSpPr>
          <p:cNvPr id="6" name="Espace réservé du texte 7">
            <a:extLst>
              <a:ext uri="{FF2B5EF4-FFF2-40B4-BE49-F238E27FC236}">
                <a16:creationId xmlns:a16="http://schemas.microsoft.com/office/drawing/2014/main" id="{3838AEB7-814F-4501-B3B0-295E086483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9456" y="2276874"/>
            <a:ext cx="2496277" cy="3840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spcBef>
                <a:spcPts val="416"/>
              </a:spcBef>
              <a:buNone/>
              <a:defRPr sz="1867" b="1">
                <a:solidFill>
                  <a:schemeClr val="tx1"/>
                </a:solidFill>
                <a:latin typeface="+mj-lt"/>
              </a:defRPr>
            </a:lvl1pPr>
            <a:lvl2pPr marL="355582" indent="0">
              <a:buNone/>
              <a:defRPr/>
            </a:lvl2pPr>
            <a:lvl3pPr marL="709048" indent="0">
              <a:buNone/>
              <a:defRPr/>
            </a:lvl3pPr>
            <a:lvl4pPr marL="1079446" indent="0">
              <a:buNone/>
              <a:defRPr/>
            </a:lvl4pPr>
            <a:lvl5pPr marL="1435028" indent="0">
              <a:buNone/>
              <a:defRPr/>
            </a:lvl5pPr>
          </a:lstStyle>
          <a:p>
            <a:pPr lvl="0"/>
            <a:r>
              <a:rPr lang="fr-FR" dirty="0"/>
              <a:t>Subtitle</a:t>
            </a:r>
          </a:p>
        </p:txBody>
      </p:sp>
      <p:sp>
        <p:nvSpPr>
          <p:cNvPr id="8" name="Espace réservé du graphique 7">
            <a:extLst>
              <a:ext uri="{FF2B5EF4-FFF2-40B4-BE49-F238E27FC236}">
                <a16:creationId xmlns:a16="http://schemas.microsoft.com/office/drawing/2014/main" id="{DF18E9B8-1D26-4B26-97FC-0474D1DFA809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463819" y="1508788"/>
            <a:ext cx="4608512" cy="41897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33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icon to add chart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070124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kolom (tekst/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9DC1285-B61F-374D-A1BB-5859893552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28" y="138091"/>
            <a:ext cx="1251731" cy="1252220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488017" y="1653119"/>
            <a:ext cx="9503835" cy="3983567"/>
          </a:xfrm>
        </p:spPr>
        <p:txBody>
          <a:bodyPr/>
          <a:lstStyle>
            <a:lvl1pPr>
              <a:lnSpc>
                <a:spcPts val="2985"/>
              </a:lnSpc>
              <a:defRPr sz="2132">
                <a:solidFill>
                  <a:schemeClr val="tx1"/>
                </a:solidFill>
              </a:defRPr>
            </a:lvl1pPr>
            <a:lvl2pPr marL="198151" indent="-196471">
              <a:lnSpc>
                <a:spcPct val="150000"/>
              </a:lnSpc>
              <a:buClr>
                <a:srgbClr val="2E2C2D"/>
              </a:buClr>
              <a:buFont typeface="Arial" panose="020B0604020202020204" pitchFamily="34" charset="0"/>
              <a:buChar char="•"/>
              <a:defRPr sz="1904">
                <a:solidFill>
                  <a:schemeClr val="tx1"/>
                </a:solidFill>
              </a:defRPr>
            </a:lvl2pPr>
            <a:lvl3pPr marL="384546" indent="-184717">
              <a:lnSpc>
                <a:spcPct val="150000"/>
              </a:lnSpc>
              <a:buClr>
                <a:srgbClr val="2E2C2D"/>
              </a:buClr>
              <a:buFont typeface="Arial" panose="020B0604020202020204" pitchFamily="34" charset="0"/>
              <a:buChar char="•"/>
              <a:defRPr sz="1904">
                <a:solidFill>
                  <a:schemeClr val="tx1"/>
                </a:solidFill>
              </a:defRPr>
            </a:lvl3pPr>
            <a:lvl4pPr marL="582696" indent="-196471">
              <a:lnSpc>
                <a:spcPct val="150000"/>
              </a:lnSpc>
              <a:buClr>
                <a:srgbClr val="2E2C2D"/>
              </a:buClr>
              <a:buFont typeface="Arial" panose="020B0604020202020204" pitchFamily="34" charset="0"/>
              <a:buChar char="•"/>
              <a:defRPr sz="1904">
                <a:solidFill>
                  <a:schemeClr val="tx1"/>
                </a:solidFill>
              </a:defRPr>
            </a:lvl4pPr>
            <a:lvl5pPr marL="769091" indent="-184717">
              <a:lnSpc>
                <a:spcPct val="150000"/>
              </a:lnSpc>
              <a:buClr>
                <a:srgbClr val="2E2C2D"/>
              </a:buClr>
              <a:buFont typeface="Arial" panose="020B0604020202020204" pitchFamily="34" charset="0"/>
              <a:buChar char="•"/>
              <a:defRPr sz="1904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Plaats object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D58D0D5-68DB-A640-8722-3AE22EB65737}"/>
              </a:ext>
            </a:extLst>
          </p:cNvPr>
          <p:cNvSpPr/>
          <p:nvPr userDrawn="1"/>
        </p:nvSpPr>
        <p:spPr bwMode="auto">
          <a:xfrm>
            <a:off x="0" y="6068486"/>
            <a:ext cx="12192000" cy="790716"/>
          </a:xfrm>
          <a:prstGeom prst="rect">
            <a:avLst/>
          </a:prstGeom>
          <a:solidFill>
            <a:srgbClr val="F187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1509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C2746C4-7BC1-3D4E-8495-D1DA880245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8001" y="304096"/>
            <a:ext cx="9503851" cy="675923"/>
          </a:xfrm>
        </p:spPr>
        <p:txBody>
          <a:bodyPr anchor="b" anchorCtr="0"/>
          <a:lstStyle>
            <a:lvl1pPr>
              <a:lnSpc>
                <a:spcPts val="2932"/>
              </a:lnSpc>
              <a:defRPr sz="2932" b="0" i="0">
                <a:solidFill>
                  <a:schemeClr val="accent2"/>
                </a:solidFill>
                <a:latin typeface="FagoNo Medium" pitchFamily="2" charset="77"/>
              </a:defRPr>
            </a:lvl1pPr>
          </a:lstStyle>
          <a:p>
            <a:r>
              <a:rPr lang="nl-NL"/>
              <a:t>Klik om titel in te voeren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9E4E8548-5533-B64B-B02E-7BA3D44A858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204653" y="0"/>
            <a:ext cx="0" cy="8976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A7CABAC4-A15C-2947-BBDA-3E7C471075F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200000" y="6422399"/>
            <a:ext cx="0" cy="4368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ijdelijke aanduiding voor tekst 4">
            <a:extLst>
              <a:ext uri="{FF2B5EF4-FFF2-40B4-BE49-F238E27FC236}">
                <a16:creationId xmlns:a16="http://schemas.microsoft.com/office/drawing/2014/main" id="{EC9DF213-E3E0-8342-AB90-CB352AE852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8019" y="6168002"/>
            <a:ext cx="4272000" cy="603193"/>
          </a:xfrm>
          <a:noFill/>
        </p:spPr>
        <p:txBody>
          <a:bodyPr lIns="0" tIns="0" rIns="0" bIns="0" anchor="ctr" anchorCtr="0">
            <a:noAutofit/>
          </a:bodyPr>
          <a:lstStyle>
            <a:lvl1pPr>
              <a:defRPr sz="1200" b="0" i="0">
                <a:solidFill>
                  <a:schemeClr val="bg1"/>
                </a:solidFill>
                <a:latin typeface="FagoNo Medium" pitchFamily="2" charset="77"/>
              </a:defRPr>
            </a:lvl1pPr>
          </a:lstStyle>
          <a:p>
            <a:r>
              <a:rPr lang="nl-NL"/>
              <a:t>Klik om voettekst in te voeren</a:t>
            </a:r>
          </a:p>
        </p:txBody>
      </p:sp>
      <p:sp>
        <p:nvSpPr>
          <p:cNvPr id="15" name="Tijdelijke aanduiding voor tekst 4">
            <a:extLst>
              <a:ext uri="{FF2B5EF4-FFF2-40B4-BE49-F238E27FC236}">
                <a16:creationId xmlns:a16="http://schemas.microsoft.com/office/drawing/2014/main" id="{682210DB-6D4A-BC41-B910-145F2F32D6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0419" y="6168002"/>
            <a:ext cx="4272000" cy="603193"/>
          </a:xfrm>
          <a:noFill/>
        </p:spPr>
        <p:txBody>
          <a:bodyPr lIns="0" tIns="0" rIns="0" bIns="0" anchor="ctr" anchorCtr="0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FagoNo Medium" pitchFamily="2" charset="77"/>
              </a:defRPr>
            </a:lvl1pPr>
          </a:lstStyle>
          <a:p>
            <a:r>
              <a:rPr lang="nl-NL"/>
              <a:t>Klik om voettekst in te voeren</a:t>
            </a:r>
          </a:p>
        </p:txBody>
      </p:sp>
    </p:spTree>
    <p:extLst>
      <p:ext uri="{BB962C8B-B14F-4D97-AF65-F5344CB8AC3E}">
        <p14:creationId xmlns:p14="http://schemas.microsoft.com/office/powerpoint/2010/main" val="18785726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2">
          <p15:clr>
            <a:srgbClr val="FBAE40"/>
          </p15:clr>
        </p15:guide>
        <p15:guide id="3" pos="6927">
          <p15:clr>
            <a:srgbClr val="FBAE40"/>
          </p15:clr>
        </p15:guide>
        <p15:guide id="4" pos="938">
          <p15:clr>
            <a:srgbClr val="FBAE40"/>
          </p15:clr>
        </p15:guide>
        <p15:guide id="6" orient="horz" pos="617">
          <p15:clr>
            <a:srgbClr val="FBAE40"/>
          </p15:clr>
        </p15:guide>
        <p15:guide id="8" orient="horz" pos="1041">
          <p15:clr>
            <a:srgbClr val="FBAE40"/>
          </p15:clr>
        </p15:guide>
        <p15:guide id="9" orient="horz" pos="3551">
          <p15:clr>
            <a:srgbClr val="FBAE40"/>
          </p15:clr>
        </p15:guide>
        <p15:guide id="10" orient="horz" pos="3823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7311-44AC-47A5-AE5B-0DF4E31E9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9ACF4-1BDC-4061-BAA6-CD5F913851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6DE50-7D4F-4859-8DC1-E2F5C3000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4C1D-E6AF-4666-837F-B76C0FB2BA23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B667E-AFDB-4A14-81A4-CF501D77F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D82E6-2D80-45FD-9A82-B2C0A416E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7CBD-8928-469F-B8CB-88D334C345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13679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EC9FD404-747D-47CF-8BD6-85DE35A09C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2825" y="452669"/>
            <a:ext cx="9119560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3333"/>
              </a:lnSpc>
              <a:spcBef>
                <a:spcPts val="0"/>
              </a:spcBef>
              <a:buNone/>
              <a:defRPr sz="3733" b="1">
                <a:solidFill>
                  <a:schemeClr val="accent1"/>
                </a:solidFill>
                <a:latin typeface="+mj-lt"/>
              </a:defRPr>
            </a:lvl1pPr>
            <a:lvl2pPr marL="355591" indent="0">
              <a:buNone/>
              <a:defRPr/>
            </a:lvl2pPr>
            <a:lvl3pPr marL="709065" indent="0">
              <a:buNone/>
              <a:defRPr/>
            </a:lvl3pPr>
            <a:lvl4pPr marL="1079473" indent="0">
              <a:buNone/>
              <a:defRPr/>
            </a:lvl4pPr>
            <a:lvl5pPr marL="1435064" indent="0">
              <a:buNone/>
              <a:defRPr/>
            </a:lvl5pPr>
          </a:lstStyle>
          <a:p>
            <a:pPr lvl="0"/>
            <a:r>
              <a:rPr lang="en-US" dirty="0"/>
              <a:t>First line of the headline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448225EB-A123-4416-BF74-09996F92429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1800" y="1220755"/>
            <a:ext cx="10752765" cy="5187245"/>
          </a:xfrm>
          <a:prstGeom prst="rect">
            <a:avLst/>
          </a:prstGeom>
        </p:spPr>
        <p:txBody>
          <a:bodyPr/>
          <a:lstStyle>
            <a:lvl1pPr marL="241294" indent="-241294" defTabSz="47998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1pPr>
            <a:lvl2pPr marL="596885" indent="-239178" defTabSz="478355">
              <a:buClr>
                <a:srgbClr val="AE102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838179" indent="-239178">
              <a:buClr>
                <a:srgbClr val="AE102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73124" indent="-239178">
              <a:buClr>
                <a:srgbClr val="AE1022"/>
              </a:buClr>
              <a:buFont typeface="Arial" panose="020B0604020202020204" pitchFamily="34" charset="0"/>
              <a:buChar char="•"/>
              <a:tabLst>
                <a:tab pos="1073124" algn="l"/>
              </a:tabLst>
              <a:defRPr>
                <a:solidFill>
                  <a:schemeClr val="tx1"/>
                </a:solidFill>
                <a:latin typeface="+mn-lt"/>
              </a:defRPr>
            </a:lvl4pPr>
            <a:lvl5pPr marL="1314418" indent="-239178">
              <a:buClr>
                <a:srgbClr val="AE102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1555712" indent="-239178">
              <a:buClr>
                <a:srgbClr val="AE1022"/>
              </a:buClr>
              <a:buFont typeface="Arial" panose="020B0604020202020204" pitchFamily="34" charset="0"/>
              <a:buChar char="•"/>
              <a:tabLst>
                <a:tab pos="1435064" algn="l"/>
              </a:tabLst>
              <a:defRPr sz="2400"/>
            </a:lvl6pPr>
            <a:lvl7pPr marL="1795155" indent="-239178">
              <a:buClr>
                <a:srgbClr val="C00000"/>
              </a:buClr>
              <a:defRPr sz="2400"/>
            </a:lvl7pPr>
            <a:lvl8pPr marL="2039949" indent="-239178">
              <a:buClr>
                <a:srgbClr val="C00000"/>
              </a:buClr>
              <a:defRPr sz="2400"/>
            </a:lvl8pPr>
            <a:lvl9pPr marL="3232070" indent="-304792">
              <a:buClr>
                <a:srgbClr val="C00000"/>
              </a:buClr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875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7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75713D93-C919-4892-838C-B532C4D773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2825" y="452669"/>
            <a:ext cx="9119560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3333"/>
              </a:lnSpc>
              <a:spcBef>
                <a:spcPts val="0"/>
              </a:spcBef>
              <a:buNone/>
              <a:defRPr sz="3733" b="1" baseline="0">
                <a:solidFill>
                  <a:schemeClr val="accent1"/>
                </a:solidFill>
                <a:latin typeface="+mj-lt"/>
              </a:defRPr>
            </a:lvl1pPr>
            <a:lvl2pPr marL="355591" indent="0">
              <a:buNone/>
              <a:defRPr/>
            </a:lvl2pPr>
            <a:lvl3pPr marL="709065" indent="0">
              <a:buNone/>
              <a:defRPr/>
            </a:lvl3pPr>
            <a:lvl4pPr marL="1079473" indent="0">
              <a:buNone/>
              <a:defRPr/>
            </a:lvl4pPr>
            <a:lvl5pPr marL="1435064" indent="0">
              <a:buNone/>
              <a:defRPr/>
            </a:lvl5pPr>
          </a:lstStyle>
          <a:p>
            <a:pPr lvl="0"/>
            <a:r>
              <a:rPr lang="en-US" dirty="0"/>
              <a:t>Want to use just a headline? =&gt; type here</a:t>
            </a:r>
          </a:p>
        </p:txBody>
      </p:sp>
    </p:spTree>
    <p:extLst>
      <p:ext uri="{BB962C8B-B14F-4D97-AF65-F5344CB8AC3E}">
        <p14:creationId xmlns:p14="http://schemas.microsoft.com/office/powerpoint/2010/main" val="2054120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8A1CE93C-D99C-4EDD-BA67-BCAAD80495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7567" y="1818887"/>
            <a:ext cx="9101139" cy="15367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733" b="1">
                <a:solidFill>
                  <a:schemeClr val="accent1"/>
                </a:solidFill>
                <a:latin typeface="+mj-lt"/>
              </a:defRPr>
            </a:lvl1pPr>
            <a:lvl2pPr marL="355582" indent="0">
              <a:buNone/>
              <a:defRPr/>
            </a:lvl2pPr>
            <a:lvl3pPr marL="709048" indent="0">
              <a:buNone/>
              <a:defRPr/>
            </a:lvl3pPr>
            <a:lvl4pPr marL="1079446" indent="0">
              <a:buNone/>
              <a:defRPr/>
            </a:lvl4pPr>
            <a:lvl5pPr marL="1435028" indent="0">
              <a:buNone/>
              <a:defRPr/>
            </a:lvl5pPr>
          </a:lstStyle>
          <a:p>
            <a:pPr lvl="0"/>
            <a:r>
              <a:rPr lang="en-GB" dirty="0"/>
              <a:t>S</a:t>
            </a:r>
            <a:r>
              <a:rPr lang="en-US" dirty="0" err="1"/>
              <a:t>ub</a:t>
            </a:r>
            <a:r>
              <a:rPr lang="en-US" dirty="0"/>
              <a:t>-Title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2DF46A-1BA8-44CA-B779-2ACC2C3196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7569" y="3429001"/>
            <a:ext cx="9101137" cy="2190751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latin typeface="+mn-lt"/>
              </a:defRPr>
            </a:lvl1pPr>
            <a:lvl2pPr indent="-355191">
              <a:buClr>
                <a:srgbClr val="AE102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indent="-355191">
              <a:buClr>
                <a:srgbClr val="AE102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indent="-355191">
              <a:buClr>
                <a:srgbClr val="AE102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indent="-355191">
              <a:buClr>
                <a:srgbClr val="AE102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864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254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géné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551FB21A-0E6D-4C3A-92F2-1A4C404F79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2826" y="452670"/>
            <a:ext cx="4703068" cy="9601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333"/>
              </a:lnSpc>
              <a:spcBef>
                <a:spcPts val="0"/>
              </a:spcBef>
              <a:buNone/>
              <a:defRPr sz="3467" b="0">
                <a:solidFill>
                  <a:schemeClr val="tx1"/>
                </a:solidFill>
                <a:latin typeface="+mj-lt"/>
              </a:defRPr>
            </a:lvl1pPr>
            <a:lvl2pPr marL="355591" indent="0">
              <a:buNone/>
              <a:defRPr/>
            </a:lvl2pPr>
            <a:lvl3pPr marL="709065" indent="0">
              <a:buNone/>
              <a:defRPr/>
            </a:lvl3pPr>
            <a:lvl4pPr marL="1079473" indent="0">
              <a:buNone/>
              <a:defRPr/>
            </a:lvl4pPr>
            <a:lvl5pPr marL="1435064" indent="0">
              <a:buNone/>
              <a:defRPr/>
            </a:lvl5pPr>
          </a:lstStyle>
          <a:p>
            <a:pPr lvl="0"/>
            <a:r>
              <a:rPr lang="en-US" dirty="0"/>
              <a:t>First line</a:t>
            </a:r>
            <a:br>
              <a:rPr lang="en-US" dirty="0"/>
            </a:br>
            <a:r>
              <a:rPr lang="en-US" dirty="0"/>
              <a:t>Of the headline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861B12CF-C574-4831-92D6-4B1240FED72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1800" y="1604434"/>
            <a:ext cx="10368723" cy="41296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  <a:lvl2pPr marL="355591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2pPr>
            <a:lvl3pPr marL="709065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3pPr>
            <a:lvl4pPr marL="1079473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4pPr>
            <a:lvl5pPr marL="1435064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ajouter le type de contenu souhaité</a:t>
            </a:r>
          </a:p>
        </p:txBody>
      </p:sp>
    </p:spTree>
    <p:extLst>
      <p:ext uri="{BB962C8B-B14F-4D97-AF65-F5344CB8AC3E}">
        <p14:creationId xmlns:p14="http://schemas.microsoft.com/office/powerpoint/2010/main" val="374760522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5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757661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xtr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EC9FD404-747D-47CF-8BD6-85DE35A09C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2825" y="452669"/>
            <a:ext cx="9119560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3333"/>
              </a:lnSpc>
              <a:spcBef>
                <a:spcPts val="0"/>
              </a:spcBef>
              <a:buNone/>
              <a:defRPr sz="3733" b="1">
                <a:solidFill>
                  <a:schemeClr val="accent1"/>
                </a:solidFill>
                <a:latin typeface="+mj-lt"/>
              </a:defRPr>
            </a:lvl1pPr>
            <a:lvl2pPr marL="355591" indent="0">
              <a:buNone/>
              <a:defRPr/>
            </a:lvl2pPr>
            <a:lvl3pPr marL="709065" indent="0">
              <a:buNone/>
              <a:defRPr/>
            </a:lvl3pPr>
            <a:lvl4pPr marL="1079473" indent="0">
              <a:buNone/>
              <a:defRPr/>
            </a:lvl4pPr>
            <a:lvl5pPr marL="1435064" indent="0">
              <a:buNone/>
              <a:defRPr/>
            </a:lvl5pPr>
          </a:lstStyle>
          <a:p>
            <a:pPr lvl="0"/>
            <a:r>
              <a:rPr lang="en-US" dirty="0"/>
              <a:t>First line of the headline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448225EB-A123-4416-BF74-09996F92429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1800" y="1220755"/>
            <a:ext cx="10752765" cy="5187245"/>
          </a:xfrm>
          <a:prstGeom prst="rect">
            <a:avLst/>
          </a:prstGeom>
        </p:spPr>
        <p:txBody>
          <a:bodyPr/>
          <a:lstStyle>
            <a:lvl1pPr marL="241294" indent="-241294" defTabSz="47998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1pPr>
            <a:lvl2pPr marL="596885" indent="-239178" defTabSz="478355">
              <a:buClr>
                <a:srgbClr val="AE102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838179" indent="-239178">
              <a:buClr>
                <a:srgbClr val="AE102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073124" indent="-239178">
              <a:buClr>
                <a:srgbClr val="AE1022"/>
              </a:buClr>
              <a:buFont typeface="Arial" panose="020B0604020202020204" pitchFamily="34" charset="0"/>
              <a:buChar char="•"/>
              <a:tabLst>
                <a:tab pos="1073124" algn="l"/>
              </a:tabLst>
              <a:defRPr>
                <a:solidFill>
                  <a:schemeClr val="tx1"/>
                </a:solidFill>
                <a:latin typeface="+mn-lt"/>
              </a:defRPr>
            </a:lvl4pPr>
            <a:lvl5pPr marL="1314418" indent="-239178">
              <a:buClr>
                <a:srgbClr val="AE102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1555712" indent="-239178">
              <a:buClr>
                <a:srgbClr val="AE1022"/>
              </a:buClr>
              <a:buFont typeface="Arial" panose="020B0604020202020204" pitchFamily="34" charset="0"/>
              <a:buChar char="•"/>
              <a:tabLst>
                <a:tab pos="1435064" algn="l"/>
              </a:tabLst>
              <a:defRPr sz="2400"/>
            </a:lvl6pPr>
            <a:lvl7pPr marL="1795155" indent="-239178">
              <a:buClr>
                <a:srgbClr val="C00000"/>
              </a:buClr>
              <a:defRPr sz="2400"/>
            </a:lvl7pPr>
            <a:lvl8pPr marL="2039949" indent="-239178">
              <a:buClr>
                <a:srgbClr val="C00000"/>
              </a:buClr>
              <a:defRPr sz="2400"/>
            </a:lvl8pPr>
            <a:lvl9pPr marL="3232070" indent="-304792">
              <a:buClr>
                <a:srgbClr val="C00000"/>
              </a:buClr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200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BC4A9C7A-5BA6-4888-A621-AF6B8C0AA0DF}"/>
              </a:ext>
            </a:extLst>
          </p:cNvPr>
          <p:cNvCxnSpPr>
            <a:cxnSpLocks/>
          </p:cNvCxnSpPr>
          <p:nvPr/>
        </p:nvCxnSpPr>
        <p:spPr>
          <a:xfrm>
            <a:off x="385619" y="6520911"/>
            <a:ext cx="10606925" cy="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39A238-24AB-44F3-8FE5-EF47858B4208}"/>
              </a:ext>
            </a:extLst>
          </p:cNvPr>
          <p:cNvCxnSpPr>
            <a:cxnSpLocks/>
          </p:cNvCxnSpPr>
          <p:nvPr/>
        </p:nvCxnSpPr>
        <p:spPr>
          <a:xfrm>
            <a:off x="11605952" y="997325"/>
            <a:ext cx="0" cy="5119975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A040033-896C-4E78-8EDE-BBF09671494D}"/>
              </a:ext>
            </a:extLst>
          </p:cNvPr>
          <p:cNvCxnSpPr>
            <a:cxnSpLocks/>
          </p:cNvCxnSpPr>
          <p:nvPr/>
        </p:nvCxnSpPr>
        <p:spPr>
          <a:xfrm>
            <a:off x="383365" y="6520909"/>
            <a:ext cx="0" cy="337092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6FA7AD36-36F4-4B05-B569-FF77480FB16F}"/>
              </a:ext>
            </a:extLst>
          </p:cNvPr>
          <p:cNvSpPr/>
          <p:nvPr/>
        </p:nvSpPr>
        <p:spPr>
          <a:xfrm>
            <a:off x="239349" y="6376892"/>
            <a:ext cx="288032" cy="288032"/>
          </a:xfrm>
          <a:prstGeom prst="ellipse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89271022-20A5-4D9A-84BD-CFB63810A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1" y="451201"/>
            <a:ext cx="8832348" cy="546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lvl="0" indent="0">
              <a:lnSpc>
                <a:spcPts val="3333"/>
              </a:lnSpc>
              <a:spcBef>
                <a:spcPts val="0"/>
              </a:spcBef>
              <a:buClr>
                <a:srgbClr val="D00040"/>
              </a:buClr>
              <a:buFont typeface="Arial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74904E-396E-4218-8F2B-633F12126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999" y="1219200"/>
            <a:ext cx="10752564" cy="521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55591" lvl="0" indent="-355591"/>
            <a:r>
              <a:rPr lang="en-US"/>
              <a:t>Click to edit Master text styles</a:t>
            </a:r>
          </a:p>
          <a:p>
            <a:pPr marL="355591" lvl="1" indent="-355591"/>
            <a:r>
              <a:rPr lang="en-US"/>
              <a:t>Second level</a:t>
            </a:r>
          </a:p>
          <a:p>
            <a:pPr marL="355591" lvl="2" indent="-355591"/>
            <a:r>
              <a:rPr lang="en-US"/>
              <a:t>Third level</a:t>
            </a:r>
          </a:p>
          <a:p>
            <a:pPr marL="355591" lvl="3" indent="-355591"/>
            <a:r>
              <a:rPr lang="en-US"/>
              <a:t>Fourth level</a:t>
            </a:r>
          </a:p>
          <a:p>
            <a:pPr marL="355591" lvl="4" indent="-355591"/>
            <a:r>
              <a:rPr lang="en-US"/>
              <a:t>Fifth level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CB47BA-4611-487F-BA1F-D94DC65B64F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9616161" y="241082"/>
            <a:ext cx="2448177" cy="756241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6E81F574-5ACC-40AD-A706-0426577CA2C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251093" y="6337455"/>
            <a:ext cx="766871" cy="27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38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83" r:id="rId7"/>
    <p:sldLayoutId id="2147483684" r:id="rId8"/>
    <p:sldLayoutId id="2147483671" r:id="rId9"/>
    <p:sldLayoutId id="2147483685" r:id="rId10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lang="en-US" sz="3733" b="1" i="0" kern="1200" smtClean="0">
          <a:solidFill>
            <a:schemeClr val="accent1"/>
          </a:solidFill>
          <a:latin typeface="+mj-lt"/>
          <a:ea typeface="+mn-ea"/>
          <a:cs typeface="Verdana"/>
        </a:defRPr>
      </a:lvl1pPr>
    </p:titleStyle>
    <p:bodyStyle>
      <a:lvl1pPr marL="0" indent="0" algn="l" defTabSz="479988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3200" b="1" i="0" kern="1200" dirty="0" smtClean="0">
          <a:solidFill>
            <a:schemeClr val="tx1"/>
          </a:solidFill>
          <a:latin typeface="+mn-lt"/>
          <a:ea typeface="+mn-ea"/>
          <a:cs typeface="Verdana"/>
        </a:defRPr>
      </a:lvl1pPr>
      <a:lvl2pPr marL="355591" indent="0" algn="l" defTabSz="479988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2667" b="0" i="0" kern="1200" dirty="0" smtClean="0">
          <a:solidFill>
            <a:schemeClr val="tx1"/>
          </a:solidFill>
          <a:latin typeface="+mn-lt"/>
          <a:ea typeface="+mn-ea"/>
          <a:cs typeface="Verdana"/>
        </a:defRPr>
      </a:lvl2pPr>
      <a:lvl3pPr marL="709065" indent="0" algn="l" defTabSz="479988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2400" b="0" i="0" kern="1200" dirty="0" smtClean="0">
          <a:solidFill>
            <a:schemeClr val="tx1"/>
          </a:solidFill>
          <a:latin typeface="+mn-lt"/>
          <a:ea typeface="+mn-ea"/>
          <a:cs typeface="Verdana"/>
        </a:defRPr>
      </a:lvl3pPr>
      <a:lvl4pPr marL="1079473" indent="0" algn="l" defTabSz="479988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2400" b="0" i="0" kern="1200" dirty="0" smtClean="0">
          <a:solidFill>
            <a:schemeClr val="tx1"/>
          </a:solidFill>
          <a:latin typeface="+mn-lt"/>
          <a:ea typeface="+mn-ea"/>
          <a:cs typeface="Verdana"/>
        </a:defRPr>
      </a:lvl4pPr>
      <a:lvl5pPr marL="1435064" indent="0" algn="l" defTabSz="479988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2400" b="0" i="0" kern="1200" dirty="0" smtClean="0">
          <a:solidFill>
            <a:schemeClr val="tx1"/>
          </a:solidFill>
          <a:latin typeface="+mn-lt"/>
          <a:ea typeface="+mn-ea"/>
          <a:cs typeface="Verdana"/>
        </a:defRPr>
      </a:lvl5pPr>
      <a:lvl6pPr marL="2641534" indent="0" algn="l" defTabSz="121917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1867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lang="en-US" sz="1867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lang="en-US" sz="1867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BC4A9C7A-5BA6-4888-A621-AF6B8C0AA0DF}"/>
              </a:ext>
            </a:extLst>
          </p:cNvPr>
          <p:cNvCxnSpPr>
            <a:cxnSpLocks/>
          </p:cNvCxnSpPr>
          <p:nvPr/>
        </p:nvCxnSpPr>
        <p:spPr>
          <a:xfrm>
            <a:off x="385619" y="6520911"/>
            <a:ext cx="10606925" cy="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39A238-24AB-44F3-8FE5-EF47858B4208}"/>
              </a:ext>
            </a:extLst>
          </p:cNvPr>
          <p:cNvCxnSpPr>
            <a:cxnSpLocks/>
          </p:cNvCxnSpPr>
          <p:nvPr/>
        </p:nvCxnSpPr>
        <p:spPr>
          <a:xfrm>
            <a:off x="11605952" y="997325"/>
            <a:ext cx="0" cy="5119975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A040033-896C-4E78-8EDE-BBF09671494D}"/>
              </a:ext>
            </a:extLst>
          </p:cNvPr>
          <p:cNvCxnSpPr>
            <a:cxnSpLocks/>
          </p:cNvCxnSpPr>
          <p:nvPr/>
        </p:nvCxnSpPr>
        <p:spPr>
          <a:xfrm>
            <a:off x="383365" y="6520909"/>
            <a:ext cx="0" cy="337092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6FA7AD36-36F4-4B05-B569-FF77480FB16F}"/>
              </a:ext>
            </a:extLst>
          </p:cNvPr>
          <p:cNvSpPr/>
          <p:nvPr/>
        </p:nvSpPr>
        <p:spPr>
          <a:xfrm>
            <a:off x="239349" y="6376892"/>
            <a:ext cx="288032" cy="288032"/>
          </a:xfrm>
          <a:prstGeom prst="ellipse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89271022-20A5-4D9A-84BD-CFB63810A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1" y="451201"/>
            <a:ext cx="8832348" cy="546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lvl="0" indent="0">
              <a:lnSpc>
                <a:spcPts val="3333"/>
              </a:lnSpc>
              <a:spcBef>
                <a:spcPts val="0"/>
              </a:spcBef>
              <a:buClr>
                <a:srgbClr val="D00040"/>
              </a:buClr>
              <a:buFont typeface="Arial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74904E-396E-4218-8F2B-633F12126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999" y="1219200"/>
            <a:ext cx="10752564" cy="521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55591" lvl="0" indent="-355591"/>
            <a:r>
              <a:rPr lang="en-US"/>
              <a:t>Click to edit Master text styles</a:t>
            </a:r>
          </a:p>
          <a:p>
            <a:pPr marL="355591" lvl="1" indent="-355591"/>
            <a:r>
              <a:rPr lang="en-US"/>
              <a:t>Second level</a:t>
            </a:r>
          </a:p>
          <a:p>
            <a:pPr marL="355591" lvl="2" indent="-355591"/>
            <a:r>
              <a:rPr lang="en-US"/>
              <a:t>Third level</a:t>
            </a:r>
          </a:p>
          <a:p>
            <a:pPr marL="355591" lvl="3" indent="-355591"/>
            <a:r>
              <a:rPr lang="en-US"/>
              <a:t>Fourth level</a:t>
            </a:r>
          </a:p>
          <a:p>
            <a:pPr marL="355591" lvl="4" indent="-355591"/>
            <a:r>
              <a:rPr lang="en-US"/>
              <a:t>Fifth level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CB47BA-4611-487F-BA1F-D94DC65B64F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9616161" y="241082"/>
            <a:ext cx="2448177" cy="756241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6E81F574-5ACC-40AD-A706-0426577CA2C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251093" y="6337455"/>
            <a:ext cx="766871" cy="27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6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lang="en-US" sz="3733" b="1" i="0" kern="1200" smtClean="0">
          <a:solidFill>
            <a:schemeClr val="accent1"/>
          </a:solidFill>
          <a:latin typeface="+mj-lt"/>
          <a:ea typeface="+mn-ea"/>
          <a:cs typeface="Verdana"/>
        </a:defRPr>
      </a:lvl1pPr>
    </p:titleStyle>
    <p:bodyStyle>
      <a:lvl1pPr marL="0" indent="0" algn="l" defTabSz="479988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3200" b="1" i="0" kern="1200" dirty="0" smtClean="0">
          <a:solidFill>
            <a:schemeClr val="tx1"/>
          </a:solidFill>
          <a:latin typeface="+mn-lt"/>
          <a:ea typeface="+mn-ea"/>
          <a:cs typeface="Verdana"/>
        </a:defRPr>
      </a:lvl1pPr>
      <a:lvl2pPr marL="355591" indent="0" algn="l" defTabSz="479988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2667" b="0" i="0" kern="1200" dirty="0" smtClean="0">
          <a:solidFill>
            <a:schemeClr val="tx1"/>
          </a:solidFill>
          <a:latin typeface="+mn-lt"/>
          <a:ea typeface="+mn-ea"/>
          <a:cs typeface="Verdana"/>
        </a:defRPr>
      </a:lvl2pPr>
      <a:lvl3pPr marL="709065" indent="0" algn="l" defTabSz="479988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2400" b="0" i="0" kern="1200" dirty="0" smtClean="0">
          <a:solidFill>
            <a:schemeClr val="tx1"/>
          </a:solidFill>
          <a:latin typeface="+mn-lt"/>
          <a:ea typeface="+mn-ea"/>
          <a:cs typeface="Verdana"/>
        </a:defRPr>
      </a:lvl3pPr>
      <a:lvl4pPr marL="1079473" indent="0" algn="l" defTabSz="479988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2400" b="0" i="0" kern="1200" dirty="0" smtClean="0">
          <a:solidFill>
            <a:schemeClr val="tx1"/>
          </a:solidFill>
          <a:latin typeface="+mn-lt"/>
          <a:ea typeface="+mn-ea"/>
          <a:cs typeface="Verdana"/>
        </a:defRPr>
      </a:lvl4pPr>
      <a:lvl5pPr marL="1435064" indent="0" algn="l" defTabSz="479988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2400" b="0" i="0" kern="1200" dirty="0" smtClean="0">
          <a:solidFill>
            <a:schemeClr val="tx1"/>
          </a:solidFill>
          <a:latin typeface="+mn-lt"/>
          <a:ea typeface="+mn-ea"/>
          <a:cs typeface="Verdana"/>
        </a:defRPr>
      </a:lvl5pPr>
      <a:lvl6pPr marL="2641534" indent="0" algn="l" defTabSz="121917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1867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lang="en-US" sz="1867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lang="en-US" sz="1867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148CC-D3A4-4136-AA81-28BD3CC083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1463" y="2181232"/>
            <a:ext cx="8983131" cy="1756508"/>
          </a:xfrm>
        </p:spPr>
        <p:txBody>
          <a:bodyPr/>
          <a:lstStyle/>
          <a:p>
            <a:r>
              <a:rPr lang="en-US" sz="5400" dirty="0"/>
              <a:t>European Association of Preventive Cardiology (EAPC)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942088-8BBC-1B77-A371-EADC27D2BF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3D54682-B65B-E8C5-8EA3-7B49DE8EC3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312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047B9BF-EE97-4472-4CB4-A8142F144F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78"/>
          <a:stretch/>
        </p:blipFill>
        <p:spPr>
          <a:xfrm>
            <a:off x="-135010" y="-23191"/>
            <a:ext cx="12327010" cy="6957391"/>
          </a:xfrm>
          <a:prstGeom prst="rect">
            <a:avLst/>
          </a:prstGeom>
        </p:spPr>
      </p:pic>
      <p:pic>
        <p:nvPicPr>
          <p:cNvPr id="2" name="Picture 1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165E88FC-077D-F1B3-1E17-72EDF77C8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893" y="204334"/>
            <a:ext cx="2383972" cy="523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0BCE58-2A00-4BD2-DBBF-0004CC35D9E8}"/>
              </a:ext>
            </a:extLst>
          </p:cNvPr>
          <p:cNvSpPr txBox="1"/>
          <p:nvPr/>
        </p:nvSpPr>
        <p:spPr>
          <a:xfrm>
            <a:off x="7721600" y="5664200"/>
            <a:ext cx="2862262" cy="1141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sz="1600" dirty="0">
                <a:solidFill>
                  <a:srgbClr val="FFFFFF"/>
                </a:solidFill>
                <a:latin typeface="interstateregular"/>
              </a:rPr>
              <a:t>Standard fee: </a:t>
            </a:r>
            <a:r>
              <a:rPr lang="en-US" sz="1600" b="1" dirty="0">
                <a:solidFill>
                  <a:srgbClr val="FFFFFF"/>
                </a:solidFill>
                <a:latin typeface="interstateregular"/>
              </a:rPr>
              <a:t>€150</a:t>
            </a:r>
          </a:p>
          <a:p>
            <a:pPr algn="ctr">
              <a:spcAft>
                <a:spcPts val="500"/>
              </a:spcAft>
            </a:pPr>
            <a:r>
              <a:rPr lang="en-US" sz="1600" dirty="0">
                <a:solidFill>
                  <a:srgbClr val="FFFFFF"/>
                </a:solidFill>
                <a:latin typeface="interstateregular"/>
              </a:rPr>
              <a:t>Aged under 40, student or in training, PhD researcher, nurse or allied professional: </a:t>
            </a:r>
            <a:r>
              <a:rPr lang="en-US" sz="1600" b="1" dirty="0">
                <a:solidFill>
                  <a:srgbClr val="FFFFFF"/>
                </a:solidFill>
                <a:latin typeface="interstateregular"/>
              </a:rPr>
              <a:t>€75</a:t>
            </a:r>
          </a:p>
        </p:txBody>
      </p:sp>
    </p:spTree>
    <p:extLst>
      <p:ext uri="{BB962C8B-B14F-4D97-AF65-F5344CB8AC3E}">
        <p14:creationId xmlns:p14="http://schemas.microsoft.com/office/powerpoint/2010/main" val="8391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logo&#10;&#10;Description générée automatiquement">
            <a:extLst>
              <a:ext uri="{FF2B5EF4-FFF2-40B4-BE49-F238E27FC236}">
                <a16:creationId xmlns:a16="http://schemas.microsoft.com/office/drawing/2014/main" id="{902BEA1D-DE0F-8DD9-0A34-28EEFA4146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704" y="0"/>
            <a:ext cx="12192000" cy="6858000"/>
          </a:xfrm>
          <a:prstGeom prst="rect">
            <a:avLst/>
          </a:prstGeom>
        </p:spPr>
      </p:pic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FBCDA950-A57E-E6D9-6216-21BFC7A93E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393" y="739098"/>
            <a:ext cx="3281223" cy="769689"/>
          </a:xfrm>
          <a:noFill/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5333" b="1" dirty="0">
                <a:solidFill>
                  <a:schemeClr val="bg1"/>
                </a:solidFill>
              </a:rPr>
              <a:t>EAPC</a:t>
            </a:r>
            <a:endParaRPr lang="en-GB" sz="5333" b="1" dirty="0">
              <a:solidFill>
                <a:schemeClr val="bg1"/>
              </a:solidFill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5BAF486-FC50-A918-99EA-994BEC1E2F85}"/>
              </a:ext>
            </a:extLst>
          </p:cNvPr>
          <p:cNvSpPr txBox="1">
            <a:spLocks/>
          </p:cNvSpPr>
          <p:nvPr/>
        </p:nvSpPr>
        <p:spPr>
          <a:xfrm>
            <a:off x="618338" y="1372432"/>
            <a:ext cx="3941492" cy="904440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0"/>
              </a:spcBef>
              <a:buClr>
                <a:srgbClr val="D00040"/>
              </a:buClr>
              <a:buFont typeface="Arial" pitchFamily="34" charset="0"/>
              <a:buNone/>
              <a:defRPr sz="2600" b="0" i="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266700" indent="0" algn="l" defTabSz="914400" rtl="0" eaLnBrk="1" latinLnBrk="0" hangingPunct="1">
              <a:spcBef>
                <a:spcPct val="20000"/>
              </a:spcBef>
              <a:buClr>
                <a:srgbClr val="D00040"/>
              </a:buClr>
              <a:buFont typeface="Arial" pitchFamily="34" charset="0"/>
              <a:buNone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defRPr>
            </a:lvl2pPr>
            <a:lvl3pPr marL="531812" indent="0" algn="l" defTabSz="914400" rtl="0" eaLnBrk="1" latinLnBrk="0" hangingPunct="1">
              <a:spcBef>
                <a:spcPct val="20000"/>
              </a:spcBef>
              <a:buClr>
                <a:srgbClr val="D00040"/>
              </a:buClr>
              <a:buFont typeface="Arial" pitchFamily="34" charset="0"/>
              <a:buNone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defRPr>
            </a:lvl3pPr>
            <a:lvl4pPr marL="809625" indent="0" algn="l" defTabSz="914400" rtl="0" eaLnBrk="1" latinLnBrk="0" hangingPunct="1">
              <a:spcBef>
                <a:spcPct val="20000"/>
              </a:spcBef>
              <a:buClr>
                <a:srgbClr val="D00040"/>
              </a:buClr>
              <a:buFont typeface="Arial" pitchFamily="34" charset="0"/>
              <a:buNone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defRPr>
            </a:lvl4pPr>
            <a:lvl5pPr marL="1076325" indent="0" algn="l" defTabSz="914400" rtl="0" eaLnBrk="1" latinLnBrk="0" hangingPunct="1">
              <a:spcBef>
                <a:spcPct val="20000"/>
              </a:spcBef>
              <a:buClr>
                <a:srgbClr val="D00040"/>
              </a:buClr>
              <a:buFont typeface="Arial" pitchFamily="34" charset="0"/>
              <a:buNone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100000"/>
              </a:lnSpc>
            </a:pPr>
            <a:r>
              <a:rPr lang="en-US" sz="5333" b="1" dirty="0">
                <a:solidFill>
                  <a:prstClr val="white"/>
                </a:solidFill>
                <a:latin typeface="Calibri" panose="020F0502020204030204"/>
              </a:rPr>
              <a:t>Journal Club</a:t>
            </a:r>
            <a:endParaRPr lang="en-GB" sz="5333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68DB16EE-300B-96BE-3EB7-DA31A99042F5}"/>
              </a:ext>
            </a:extLst>
          </p:cNvPr>
          <p:cNvSpPr txBox="1">
            <a:spLocks/>
          </p:cNvSpPr>
          <p:nvPr/>
        </p:nvSpPr>
        <p:spPr>
          <a:xfrm>
            <a:off x="5615948" y="2084851"/>
            <a:ext cx="5957715" cy="17677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D00040"/>
              </a:buClr>
              <a:buFont typeface="Arial" pitchFamily="34" charset="0"/>
              <a:buNone/>
              <a:defRPr sz="1200" b="1" i="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Verdana"/>
              </a:defRPr>
            </a:lvl1pPr>
            <a:lvl2pPr marL="266700" indent="0" algn="l" defTabSz="914400" rtl="0" eaLnBrk="1" latinLnBrk="0" hangingPunct="1">
              <a:spcBef>
                <a:spcPct val="20000"/>
              </a:spcBef>
              <a:buClr>
                <a:srgbClr val="D00040"/>
              </a:buClr>
              <a:buFont typeface="Arial" pitchFamily="34" charset="0"/>
              <a:buNone/>
              <a:defRPr sz="1200" b="0" i="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Verdana"/>
              </a:defRPr>
            </a:lvl2pPr>
            <a:lvl3pPr marL="531812" indent="0" algn="l" defTabSz="914400" rtl="0" eaLnBrk="1" latinLnBrk="0" hangingPunct="1">
              <a:spcBef>
                <a:spcPct val="20000"/>
              </a:spcBef>
              <a:buClr>
                <a:srgbClr val="D00040"/>
              </a:buClr>
              <a:buFont typeface="Arial" pitchFamily="34" charset="0"/>
              <a:buNone/>
              <a:defRPr sz="1200" b="0" i="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Verdana"/>
              </a:defRPr>
            </a:lvl3pPr>
            <a:lvl4pPr marL="809625" indent="0" algn="l" defTabSz="914400" rtl="0" eaLnBrk="1" latinLnBrk="0" hangingPunct="1">
              <a:spcBef>
                <a:spcPct val="20000"/>
              </a:spcBef>
              <a:buClr>
                <a:srgbClr val="D00040"/>
              </a:buClr>
              <a:buFont typeface="Arial" pitchFamily="34" charset="0"/>
              <a:buNone/>
              <a:defRPr sz="1200" b="0" i="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Verdana"/>
              </a:defRPr>
            </a:lvl4pPr>
            <a:lvl5pPr marL="1076325" indent="0" algn="l" defTabSz="914400" rtl="0" eaLnBrk="1" latinLnBrk="0" hangingPunct="1">
              <a:spcBef>
                <a:spcPct val="20000"/>
              </a:spcBef>
              <a:buClr>
                <a:srgbClr val="D00040"/>
              </a:buClr>
              <a:buFont typeface="Arial" pitchFamily="34" charset="0"/>
              <a:buNone/>
              <a:defRPr sz="1200" b="0" i="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sz="2400" dirty="0">
                <a:solidFill>
                  <a:srgbClr val="333333"/>
                </a:solidFill>
              </a:rPr>
              <a:t>Future event: Targeting Obesity to modify cardiovascular risk</a:t>
            </a:r>
            <a:endParaRPr lang="en-US" sz="240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/>
            </a:endParaRPr>
          </a:p>
          <a:p>
            <a:pPr defTabSz="1219170"/>
            <a:endParaRPr lang="tr-TR" sz="1467" b="0" i="1" dirty="0">
              <a:solidFill>
                <a:prstClr val="black"/>
              </a:solidFill>
              <a:latin typeface="Calibri" panose="020F0502020204030204"/>
            </a:endParaRPr>
          </a:p>
          <a:p>
            <a:pPr defTabSz="1219170"/>
            <a:r>
              <a:rPr lang="tr-TR" sz="1467" b="0" i="1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lang="en-US" sz="1467" b="0" i="1" dirty="0" err="1">
                <a:solidFill>
                  <a:prstClr val="black"/>
                </a:solidFill>
                <a:latin typeface="Calibri" panose="020F0502020204030204"/>
              </a:rPr>
              <a:t>Organised</a:t>
            </a:r>
            <a:r>
              <a:rPr lang="en-US" sz="1467" b="0" i="1" dirty="0">
                <a:solidFill>
                  <a:prstClr val="black"/>
                </a:solidFill>
                <a:latin typeface="Calibri" panose="020F0502020204030204"/>
              </a:rPr>
              <a:t> by the EAPC Young Community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661CED-9D2B-8D3F-26DD-26F86D58F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952" y="4117042"/>
            <a:ext cx="2372223" cy="23541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FA8C4B-1A9F-0A21-7A63-0C5D3DF4E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3563" y="4301962"/>
            <a:ext cx="3696302" cy="188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A267FB53-43A5-4FCD-A6A6-D487353704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6" r="15046"/>
          <a:stretch/>
        </p:blipFill>
        <p:spPr>
          <a:xfrm>
            <a:off x="4000360" y="940777"/>
            <a:ext cx="7155588" cy="569643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4918468-F64C-8D45-E4D0-4E572A87DA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" t="3724" r="59791" b="38867"/>
          <a:stretch/>
        </p:blipFill>
        <p:spPr>
          <a:xfrm>
            <a:off x="-1444934" y="-76200"/>
            <a:ext cx="8658590" cy="6958959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C9D38A31-3FD7-CB4B-CEED-FB1AA6AA60A7}"/>
              </a:ext>
            </a:extLst>
          </p:cNvPr>
          <p:cNvSpPr txBox="1">
            <a:spLocks/>
          </p:cNvSpPr>
          <p:nvPr/>
        </p:nvSpPr>
        <p:spPr>
          <a:xfrm>
            <a:off x="660400" y="623973"/>
            <a:ext cx="3326329" cy="1807923"/>
          </a:xfrm>
          <a:prstGeom prst="rect">
            <a:avLst/>
          </a:prstGeom>
          <a:effectLst/>
        </p:spPr>
        <p:txBody>
          <a:bodyPr vert="horz" lIns="0" tIns="170688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-100" baseline="0">
                <a:solidFill>
                  <a:schemeClr val="tx1"/>
                </a:solidFill>
                <a:latin typeface="+mj-lt"/>
                <a:ea typeface="Montserrat" charset="0"/>
                <a:cs typeface="Montserrat" charset="0"/>
              </a:defRPr>
            </a:lvl1pPr>
          </a:lstStyle>
          <a:p>
            <a:r>
              <a:rPr lang="en-US" sz="4400" spc="0" dirty="0">
                <a:solidFill>
                  <a:schemeClr val="bg1"/>
                </a:solidFill>
              </a:rPr>
              <a:t>E</a:t>
            </a:r>
            <a:r>
              <a:rPr lang="en-US" sz="4400" b="0" spc="0" dirty="0">
                <a:solidFill>
                  <a:schemeClr val="bg1"/>
                </a:solidFill>
              </a:rPr>
              <a:t>uropean</a:t>
            </a:r>
          </a:p>
          <a:p>
            <a:r>
              <a:rPr lang="en-US" sz="4400" spc="0" dirty="0">
                <a:solidFill>
                  <a:schemeClr val="bg1"/>
                </a:solidFill>
              </a:rPr>
              <a:t>A</a:t>
            </a:r>
            <a:r>
              <a:rPr lang="en-US" sz="4400" b="0" spc="0" dirty="0">
                <a:solidFill>
                  <a:schemeClr val="bg1"/>
                </a:solidFill>
              </a:rPr>
              <a:t>ssociation of</a:t>
            </a:r>
          </a:p>
          <a:p>
            <a:r>
              <a:rPr lang="en-US" sz="4400" spc="0" dirty="0">
                <a:solidFill>
                  <a:schemeClr val="bg1"/>
                </a:solidFill>
              </a:rPr>
              <a:t>P</a:t>
            </a:r>
            <a:r>
              <a:rPr lang="en-US" sz="4400" b="0" spc="0" dirty="0">
                <a:solidFill>
                  <a:schemeClr val="bg1"/>
                </a:solidFill>
              </a:rPr>
              <a:t>reventive</a:t>
            </a:r>
          </a:p>
          <a:p>
            <a:r>
              <a:rPr lang="en-US" sz="4400" spc="0" dirty="0">
                <a:solidFill>
                  <a:schemeClr val="bg1"/>
                </a:solidFill>
              </a:rPr>
              <a:t>C</a:t>
            </a:r>
            <a:r>
              <a:rPr lang="en-US" sz="4400" b="0" spc="0" dirty="0">
                <a:solidFill>
                  <a:schemeClr val="bg1"/>
                </a:solidFill>
              </a:rPr>
              <a:t>ardiology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52BEEAC3-85C2-A3AD-5FD8-2904BE2ADD40}"/>
              </a:ext>
            </a:extLst>
          </p:cNvPr>
          <p:cNvSpPr txBox="1">
            <a:spLocks/>
          </p:cNvSpPr>
          <p:nvPr/>
        </p:nvSpPr>
        <p:spPr>
          <a:xfrm>
            <a:off x="434165" y="4777176"/>
            <a:ext cx="3414239" cy="813482"/>
          </a:xfrm>
          <a:prstGeom prst="rect">
            <a:avLst/>
          </a:prstGeom>
          <a:effectLst/>
        </p:spPr>
        <p:txBody>
          <a:bodyPr vert="horz" lIns="0" tIns="170688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i="1" dirty="0">
                <a:solidFill>
                  <a:schemeClr val="bg1"/>
                </a:solidFill>
                <a:latin typeface="+mj-lt"/>
              </a:rPr>
              <a:t>Promote excellence in research, practice, education and policy in cardiovascular health, primary and secondary prevention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5098980-CEFB-D4E7-12FF-1B333A83A546}"/>
              </a:ext>
            </a:extLst>
          </p:cNvPr>
          <p:cNvSpPr txBox="1"/>
          <p:nvPr/>
        </p:nvSpPr>
        <p:spPr>
          <a:xfrm>
            <a:off x="406400" y="4241800"/>
            <a:ext cx="24191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Our mission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orld map formed by people united">
            <a:extLst>
              <a:ext uri="{FF2B5EF4-FFF2-40B4-BE49-F238E27FC236}">
                <a16:creationId xmlns:a16="http://schemas.microsoft.com/office/drawing/2014/main" id="{31E6619D-67B7-8E01-4AF6-90468F5FD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57860"/>
            <a:ext cx="5006049" cy="295197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706078-2106-4A29-9738-4B93BD752A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825" y="552397"/>
            <a:ext cx="9119560" cy="576064"/>
          </a:xfrm>
        </p:spPr>
        <p:txBody>
          <a:bodyPr/>
          <a:lstStyle/>
          <a:p>
            <a:r>
              <a:rPr lang="en-GB" sz="3600" dirty="0"/>
              <a:t>EAPC Young Ambassadors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56500-985D-4A22-9319-A6A7C4FA4EF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02835" y="3664711"/>
            <a:ext cx="5115109" cy="1066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Segoe UI" panose="020B0502040204020203" pitchFamily="34" charset="0"/>
              </a:rPr>
              <a:t>26</a:t>
            </a:r>
            <a:r>
              <a:rPr lang="en-US" sz="1800" dirty="0">
                <a:latin typeface="Segoe UI" panose="020B0502040204020203" pitchFamily="34" charset="0"/>
              </a:rPr>
              <a:t> </a:t>
            </a:r>
            <a:r>
              <a:rPr lang="en-US" sz="1800" b="0" dirty="0">
                <a:latin typeface="Segoe UI" panose="020B0502040204020203" pitchFamily="34" charset="0"/>
              </a:rPr>
              <a:t>Active Ambassadors</a:t>
            </a:r>
            <a:endParaRPr lang="en-US" sz="1800" dirty="0">
              <a:latin typeface="Segoe UI" panose="020B0502040204020203" pitchFamily="34" charset="0"/>
            </a:endParaRPr>
          </a:p>
          <a:p>
            <a:pPr marL="0" indent="0">
              <a:buNone/>
            </a:pPr>
            <a:endParaRPr lang="en-US" sz="2000" dirty="0">
              <a:latin typeface="Segoe UI" panose="020B0502040204020203" pitchFamily="34" charset="0"/>
            </a:endParaRPr>
          </a:p>
          <a:p>
            <a:pPr marL="0" indent="0">
              <a:buNone/>
            </a:pPr>
            <a:endParaRPr lang="en-US" sz="2000" dirty="0">
              <a:latin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2E6991-4146-63F9-62E0-69AF04FB54F3}"/>
              </a:ext>
            </a:extLst>
          </p:cNvPr>
          <p:cNvSpPr txBox="1"/>
          <p:nvPr/>
        </p:nvSpPr>
        <p:spPr>
          <a:xfrm>
            <a:off x="402835" y="4202982"/>
            <a:ext cx="9544496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The EAPC Young Ambassadors main missions are to :</a:t>
            </a:r>
          </a:p>
          <a:p>
            <a:endParaRPr lang="en-US" b="1" dirty="0"/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accent1"/>
                </a:solidFill>
              </a:rPr>
              <a:t>•</a:t>
            </a:r>
            <a:r>
              <a:rPr lang="en-US" sz="1600" dirty="0"/>
              <a:t>  Promote the EAPC Young Community and its activities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accent1"/>
                </a:solidFill>
              </a:rPr>
              <a:t>•</a:t>
            </a:r>
            <a:r>
              <a:rPr lang="en-US" sz="1600" dirty="0"/>
              <a:t>  Facilitate the access of young physicians in their country to educational opportunities offered by the EAPC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accent1"/>
                </a:solidFill>
              </a:rPr>
              <a:t>•</a:t>
            </a:r>
            <a:r>
              <a:rPr lang="en-US" sz="1600" dirty="0"/>
              <a:t>  Establish a national network of young cardiologists in their country who are interested in preventive cardiology</a:t>
            </a:r>
          </a:p>
          <a:p>
            <a:endParaRPr lang="en-US" sz="1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DABBD5-9D91-7E2B-0FFC-28361C01ABDC}"/>
              </a:ext>
            </a:extLst>
          </p:cNvPr>
          <p:cNvSpPr txBox="1"/>
          <p:nvPr/>
        </p:nvSpPr>
        <p:spPr>
          <a:xfrm>
            <a:off x="2099926" y="1358730"/>
            <a:ext cx="60974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interstateregular"/>
              </a:rPr>
              <a:t>Francesca Graziano</a:t>
            </a:r>
          </a:p>
          <a:p>
            <a:r>
              <a:rPr lang="en-GB" dirty="0">
                <a:latin typeface="interstateregular"/>
              </a:rPr>
              <a:t>Heart and Vascular Centre, </a:t>
            </a:r>
            <a:r>
              <a:rPr lang="it-IT" dirty="0">
                <a:latin typeface="interstateregular"/>
              </a:rPr>
              <a:t>Department of Sports Medicine, </a:t>
            </a:r>
            <a:r>
              <a:rPr lang="en-GB" dirty="0">
                <a:latin typeface="interstateregular"/>
              </a:rPr>
              <a:t>Semmelweis University, Budapest. Department of Cardiac, Thoracic and Vascular Sciences and Public Health, University of Padova, Italy </a:t>
            </a:r>
          </a:p>
          <a:p>
            <a:r>
              <a:rPr lang="en-US" dirty="0">
                <a:latin typeface="interstateregular"/>
              </a:rPr>
              <a:t> </a:t>
            </a:r>
            <a:endParaRPr lang="en-US" dirty="0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EFCCF94B-2FE2-6C2B-DF73-89AD76BC37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5"/>
          <a:stretch/>
        </p:blipFill>
        <p:spPr>
          <a:xfrm>
            <a:off x="432825" y="1128461"/>
            <a:ext cx="1280160" cy="183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20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11423" y="3332989"/>
            <a:ext cx="6190132" cy="2544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fr-FR" sz="2667" b="1" dirty="0">
                <a:solidFill>
                  <a:srgbClr val="B51E31"/>
                </a:solidFill>
                <a:latin typeface="Calibri"/>
                <a:cs typeface="Calibri"/>
              </a:rPr>
              <a:t>Risk </a:t>
            </a:r>
            <a:r>
              <a:rPr lang="fr-FR" sz="2667" b="1" dirty="0" err="1">
                <a:solidFill>
                  <a:srgbClr val="B51E31"/>
                </a:solidFill>
                <a:latin typeface="Calibri"/>
                <a:cs typeface="Calibri"/>
              </a:rPr>
              <a:t>factors</a:t>
            </a:r>
            <a:r>
              <a:rPr lang="fr-FR" sz="2667" b="1" dirty="0">
                <a:solidFill>
                  <a:srgbClr val="B51E31"/>
                </a:solidFill>
                <a:latin typeface="Calibri"/>
                <a:cs typeface="Calibri"/>
              </a:rPr>
              <a:t> </a:t>
            </a:r>
            <a:r>
              <a:rPr lang="en-GB" sz="2667" b="1" dirty="0">
                <a:solidFill>
                  <a:srgbClr val="B51E31"/>
                </a:solidFill>
                <a:latin typeface="Calibri"/>
                <a:cs typeface="Calibri"/>
              </a:rPr>
              <a:t>realities</a:t>
            </a:r>
            <a:r>
              <a:rPr lang="fr-FR" sz="2667" b="1" dirty="0">
                <a:solidFill>
                  <a:srgbClr val="B51E31"/>
                </a:solidFill>
                <a:latin typeface="Calibri"/>
                <a:cs typeface="Calibri"/>
              </a:rPr>
              <a:t> in 2025</a:t>
            </a:r>
          </a:p>
          <a:p>
            <a:pPr defTabSz="609585"/>
            <a:endParaRPr lang="fr-FR" sz="1600" b="1" dirty="0">
              <a:solidFill>
                <a:srgbClr val="B51E31"/>
              </a:solidFill>
              <a:latin typeface="Calibri"/>
              <a:cs typeface="Calibri"/>
            </a:endParaRPr>
          </a:p>
          <a:p>
            <a:pPr algn="l">
              <a:lnSpc>
                <a:spcPts val="1125"/>
              </a:lnSpc>
              <a:spcAft>
                <a:spcPts val="750"/>
              </a:spcAft>
            </a:pPr>
            <a:r>
              <a:rPr lang="en-US" sz="1600" b="1" i="0" dirty="0">
                <a:solidFill>
                  <a:srgbClr val="333333"/>
                </a:solidFill>
                <a:effectLst/>
                <a:latin typeface="interstateregular"/>
              </a:rPr>
              <a:t>21 Jan 2025  	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interstateregular"/>
              </a:rPr>
              <a:t>Late-Breaking Science submission</a:t>
            </a:r>
          </a:p>
          <a:p>
            <a:pPr algn="l">
              <a:lnSpc>
                <a:spcPts val="1125"/>
              </a:lnSpc>
              <a:spcAft>
                <a:spcPts val="750"/>
              </a:spcAft>
            </a:pPr>
            <a:r>
              <a:rPr lang="en-US" sz="1600" b="1" i="0" dirty="0">
                <a:solidFill>
                  <a:srgbClr val="333333"/>
                </a:solidFill>
                <a:effectLst/>
                <a:latin typeface="interstateregular"/>
              </a:rPr>
              <a:t>03 Feb 2025 	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interstateregular"/>
              </a:rPr>
              <a:t>Early registration fee</a:t>
            </a:r>
          </a:p>
          <a:p>
            <a:pPr algn="l">
              <a:lnSpc>
                <a:spcPts val="1125"/>
              </a:lnSpc>
              <a:spcAft>
                <a:spcPts val="750"/>
              </a:spcAft>
            </a:pPr>
            <a:endParaRPr lang="en-US" sz="1600" dirty="0">
              <a:solidFill>
                <a:srgbClr val="333333"/>
              </a:solidFill>
              <a:latin typeface="interstateregular"/>
            </a:endParaRPr>
          </a:p>
          <a:p>
            <a:pPr algn="l">
              <a:lnSpc>
                <a:spcPts val="1125"/>
              </a:lnSpc>
              <a:spcAft>
                <a:spcPts val="750"/>
              </a:spcAft>
            </a:pPr>
            <a:r>
              <a:rPr lang="en-US" sz="1600" b="0" i="0" dirty="0">
                <a:solidFill>
                  <a:srgbClr val="333333"/>
                </a:solidFill>
                <a:effectLst/>
                <a:latin typeface="interstateregular"/>
              </a:rPr>
              <a:t>Special fees for </a:t>
            </a:r>
            <a:r>
              <a:rPr lang="en-US" sz="1600" b="1" i="0" dirty="0">
                <a:solidFill>
                  <a:srgbClr val="333333"/>
                </a:solidFill>
                <a:effectLst/>
                <a:latin typeface="interstateregular"/>
              </a:rPr>
              <a:t>EAPC Silver members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interstateregular"/>
              </a:rPr>
              <a:t>in training : save </a:t>
            </a:r>
            <a:r>
              <a:rPr lang="en-US" sz="1600" dirty="0">
                <a:solidFill>
                  <a:srgbClr val="333333"/>
                </a:solidFill>
                <a:latin typeface="interstateregular"/>
              </a:rPr>
              <a:t>up to 100€</a:t>
            </a:r>
            <a:endParaRPr lang="en-US" sz="1600" b="0" i="0" dirty="0">
              <a:solidFill>
                <a:srgbClr val="333333"/>
              </a:solidFill>
              <a:effectLst/>
              <a:latin typeface="interstateregular"/>
            </a:endParaRPr>
          </a:p>
          <a:p>
            <a:pPr defTabSz="609585"/>
            <a:endParaRPr lang="fr-FR" sz="2667" b="1" dirty="0">
              <a:solidFill>
                <a:srgbClr val="B51E31"/>
              </a:solidFill>
              <a:latin typeface="Calibri"/>
              <a:cs typeface="Calibri"/>
            </a:endParaRPr>
          </a:p>
          <a:p>
            <a:pPr defTabSz="609585"/>
            <a:endParaRPr lang="fr-FR" sz="2667" b="1" dirty="0">
              <a:solidFill>
                <a:srgbClr val="B51E3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1" b="6261"/>
          <a:stretch/>
        </p:blipFill>
        <p:spPr>
          <a:xfrm>
            <a:off x="677142" y="2273938"/>
            <a:ext cx="7482733" cy="3850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9" name="Espace réservé du texte 1"/>
          <p:cNvSpPr txBox="1">
            <a:spLocks noGrp="1"/>
          </p:cNvSpPr>
          <p:nvPr>
            <p:ph type="body" sz="quarter" idx="10"/>
          </p:nvPr>
        </p:nvSpPr>
        <p:spPr>
          <a:xfrm>
            <a:off x="334252" y="421700"/>
            <a:ext cx="9599611" cy="96010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EAPC </a:t>
            </a:r>
            <a:r>
              <a:rPr lang="en-US" sz="3600" b="1" dirty="0">
                <a:solidFill>
                  <a:schemeClr val="accent1"/>
                </a:solidFill>
                <a:sym typeface="Calibri"/>
              </a:rPr>
              <a:t>Young Community Open Meetings at       ESC Preventive Cardiology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pic>
        <p:nvPicPr>
          <p:cNvPr id="2" name="Picture 2" descr="ESC Preventive Cardiology 2025">
            <a:extLst>
              <a:ext uri="{FF2B5EF4-FFF2-40B4-BE49-F238E27FC236}">
                <a16:creationId xmlns:a16="http://schemas.microsoft.com/office/drawing/2014/main" id="{E3079ADA-1C78-B758-D736-351C67365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738" y="974105"/>
            <a:ext cx="3433506" cy="515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280690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706078-2106-4A29-9738-4B93BD752A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2774" y="210162"/>
            <a:ext cx="4028670" cy="724186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it-IT" sz="3600" dirty="0">
                <a:solidFill>
                  <a:srgbClr val="C00000"/>
                </a:solidFill>
                <a:cs typeface="+mn-cs"/>
              </a:rPr>
              <a:t>EAPC Career Café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-257" t="19586" r="257" b="38136"/>
          <a:stretch/>
        </p:blipFill>
        <p:spPr>
          <a:xfrm>
            <a:off x="4986918" y="3429000"/>
            <a:ext cx="4130870" cy="21266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1C5FEE-F06B-0F3F-3075-37EBB8061DCA}"/>
              </a:ext>
            </a:extLst>
          </p:cNvPr>
          <p:cNvSpPr/>
          <p:nvPr/>
        </p:nvSpPr>
        <p:spPr>
          <a:xfrm>
            <a:off x="570418" y="3180798"/>
            <a:ext cx="4569231" cy="2903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Open to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Healthcare professionals under 40 years old or in training.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Registered to ESC Preventive Cardiology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EAPC Silver members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Applications will open in </a:t>
            </a:r>
            <a:r>
              <a:rPr lang="en-US" b="1" dirty="0">
                <a:solidFill>
                  <a:srgbClr val="C00000"/>
                </a:solidFill>
              </a:rPr>
              <a:t>February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EF845C-832A-79E8-92F9-6832D65098C7}"/>
              </a:ext>
            </a:extLst>
          </p:cNvPr>
          <p:cNvSpPr txBox="1"/>
          <p:nvPr/>
        </p:nvSpPr>
        <p:spPr>
          <a:xfrm>
            <a:off x="570418" y="1111447"/>
            <a:ext cx="6653976" cy="1959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Get career advice in ESC Preventive Cardiology from key experts.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en-US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EAPC Career Café connects young healthcare professionals and international experts during one-on-one in-person meetings. Selected applicants will receive career development advice and recommendations from seasoned and successful leaders in their fields.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ESC Preventive Cardiology 2025">
            <a:extLst>
              <a:ext uri="{FF2B5EF4-FFF2-40B4-BE49-F238E27FC236}">
                <a16:creationId xmlns:a16="http://schemas.microsoft.com/office/drawing/2014/main" id="{8C0AEEF0-E3A2-158D-BAFA-86EAE954D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180" y="934348"/>
            <a:ext cx="3142949" cy="471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737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C16385-DF4A-33D2-A154-20F6BD53E88E}"/>
              </a:ext>
            </a:extLst>
          </p:cNvPr>
          <p:cNvSpPr/>
          <p:nvPr/>
        </p:nvSpPr>
        <p:spPr>
          <a:xfrm rot="10800000">
            <a:off x="-1" y="91893"/>
            <a:ext cx="12192001" cy="6674211"/>
          </a:xfrm>
          <a:prstGeom prst="rect">
            <a:avLst/>
          </a:prstGeom>
          <a:gradFill flip="none" rotWithShape="1">
            <a:gsLst>
              <a:gs pos="32000">
                <a:schemeClr val="bg1"/>
              </a:gs>
              <a:gs pos="0">
                <a:schemeClr val="accent1">
                  <a:lumMod val="5000"/>
                  <a:lumOff val="95000"/>
                </a:schemeClr>
              </a:gs>
              <a:gs pos="87000">
                <a:srgbClr val="00873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6"/>
          </a:p>
        </p:txBody>
      </p:sp>
      <p:pic>
        <p:nvPicPr>
          <p:cNvPr id="4" name="Image 17" descr="Une image contenant logo&#10;&#10;Description générée automatiquement">
            <a:extLst>
              <a:ext uri="{FF2B5EF4-FFF2-40B4-BE49-F238E27FC236}">
                <a16:creationId xmlns:a16="http://schemas.microsoft.com/office/drawing/2014/main" id="{7DEB4935-77A5-02E1-7827-0F15C5489ED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3456"/>
          <a:stretch/>
        </p:blipFill>
        <p:spPr>
          <a:xfrm>
            <a:off x="0" y="91891"/>
            <a:ext cx="12399255" cy="667421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BFCCEB7-BD3A-A53A-70FA-325FD3ED370F}"/>
              </a:ext>
            </a:extLst>
          </p:cNvPr>
          <p:cNvSpPr/>
          <p:nvPr/>
        </p:nvSpPr>
        <p:spPr>
          <a:xfrm>
            <a:off x="-45978" y="941360"/>
            <a:ext cx="4368579" cy="2005403"/>
          </a:xfrm>
          <a:prstGeom prst="roundRect">
            <a:avLst>
              <a:gd name="adj" fmla="val 3433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812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EAPC Journal Club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29ACFE1-8483-67D6-3A61-A0F3473CB757}"/>
              </a:ext>
            </a:extLst>
          </p:cNvPr>
          <p:cNvSpPr/>
          <p:nvPr/>
        </p:nvSpPr>
        <p:spPr>
          <a:xfrm>
            <a:off x="5031681" y="3370260"/>
            <a:ext cx="7000544" cy="3055327"/>
          </a:xfrm>
          <a:prstGeom prst="roundRect">
            <a:avLst>
              <a:gd name="adj" fmla="val 217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15" tIns="0" rIns="68115" bIns="0" rtlCol="0" anchor="ctr"/>
          <a:lstStyle/>
          <a:p>
            <a:r>
              <a:rPr lang="en-US" sz="3406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Targeting obesity to modify cardiovascular risk</a:t>
            </a:r>
          </a:p>
          <a:p>
            <a:r>
              <a:rPr lang="en-US" sz="208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Prof. Pedro Marques Vidal &amp; Dr. Gal </a:t>
            </a:r>
            <a:r>
              <a:rPr lang="en-US" sz="208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Tsaban</a:t>
            </a:r>
            <a:endParaRPr lang="en-US" sz="2649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649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49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January 2025</a:t>
            </a:r>
          </a:p>
          <a:p>
            <a:r>
              <a:rPr lang="en-US" sz="2649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17:00 -18:00 CET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7AE4A7-A43A-88E0-D8ED-C5DE6042D914}"/>
              </a:ext>
            </a:extLst>
          </p:cNvPr>
          <p:cNvCxnSpPr>
            <a:cxnSpLocks/>
          </p:cNvCxnSpPr>
          <p:nvPr/>
        </p:nvCxnSpPr>
        <p:spPr>
          <a:xfrm>
            <a:off x="10713349" y="2348426"/>
            <a:ext cx="0" cy="1196674"/>
          </a:xfrm>
          <a:prstGeom prst="line">
            <a:avLst/>
          </a:prstGeom>
          <a:ln>
            <a:solidFill>
              <a:srgbClr val="F6A924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906E47-C2A1-EA11-0BE4-A0B16663ABA0}"/>
              </a:ext>
            </a:extLst>
          </p:cNvPr>
          <p:cNvCxnSpPr>
            <a:cxnSpLocks/>
          </p:cNvCxnSpPr>
          <p:nvPr/>
        </p:nvCxnSpPr>
        <p:spPr>
          <a:xfrm>
            <a:off x="8693897" y="1376124"/>
            <a:ext cx="1553769" cy="0"/>
          </a:xfrm>
          <a:prstGeom prst="line">
            <a:avLst/>
          </a:prstGeom>
          <a:ln>
            <a:solidFill>
              <a:srgbClr val="F6A924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0D0E271-E845-5DDF-542A-5CB0A23D2032}"/>
              </a:ext>
            </a:extLst>
          </p:cNvPr>
          <p:cNvSpPr/>
          <p:nvPr/>
        </p:nvSpPr>
        <p:spPr>
          <a:xfrm>
            <a:off x="8070373" y="5082888"/>
            <a:ext cx="3688951" cy="1143100"/>
          </a:xfrm>
          <a:prstGeom prst="roundRect">
            <a:avLst>
              <a:gd name="adj" fmla="val 4308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84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Register now</a:t>
            </a:r>
            <a:endParaRPr lang="en-US" sz="3784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F8859F4F-2519-5DB7-B2AA-03D7F8890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" t="880" r="1326" b="25768"/>
          <a:stretch/>
        </p:blipFill>
        <p:spPr>
          <a:xfrm>
            <a:off x="6406264" y="334889"/>
            <a:ext cx="2287632" cy="2266476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person in a black shirt&#10;&#10;Description automatically generated">
            <a:extLst>
              <a:ext uri="{FF2B5EF4-FFF2-40B4-BE49-F238E27FC236}">
                <a16:creationId xmlns:a16="http://schemas.microsoft.com/office/drawing/2014/main" id="{0EE68A8A-FC65-6C82-827F-10BC0B70C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5" t="880" r="24446" b="61520"/>
          <a:stretch/>
        </p:blipFill>
        <p:spPr>
          <a:xfrm>
            <a:off x="9378290" y="237376"/>
            <a:ext cx="2515314" cy="2363979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961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41771D-6F48-A560-93E1-DC8CCF747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erson and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98017B05-4324-E57E-36E3-37AC26A70D6D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-235" y="0"/>
            <a:ext cx="12130997" cy="6858000"/>
          </a:xfr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4767B0E-7355-F9AD-44E8-EAED26D93EDE}"/>
              </a:ext>
            </a:extLst>
          </p:cNvPr>
          <p:cNvGrpSpPr/>
          <p:nvPr/>
        </p:nvGrpSpPr>
        <p:grpSpPr>
          <a:xfrm>
            <a:off x="-87563" y="2468893"/>
            <a:ext cx="7394379" cy="3429528"/>
            <a:chOff x="-65672" y="1851670"/>
            <a:chExt cx="5545784" cy="2572146"/>
          </a:xfrm>
        </p:grpSpPr>
        <p:sp>
          <p:nvSpPr>
            <p:cNvPr id="4" name="Rectangle: Diagonal Corners Snipped 3">
              <a:extLst>
                <a:ext uri="{FF2B5EF4-FFF2-40B4-BE49-F238E27FC236}">
                  <a16:creationId xmlns:a16="http://schemas.microsoft.com/office/drawing/2014/main" id="{4D1DC51C-4870-F96A-86E3-3BEF0F92954F}"/>
                </a:ext>
              </a:extLst>
            </p:cNvPr>
            <p:cNvSpPr/>
            <p:nvPr/>
          </p:nvSpPr>
          <p:spPr>
            <a:xfrm>
              <a:off x="-65672" y="1851670"/>
              <a:ext cx="2232248" cy="1152128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733" b="1" dirty="0">
                  <a:solidFill>
                    <a:srgbClr val="008C3D"/>
                  </a:solidFill>
                </a:rPr>
                <a:t>Get ready</a:t>
              </a:r>
            </a:p>
          </p:txBody>
        </p:sp>
        <p:pic>
          <p:nvPicPr>
            <p:cNvPr id="5" name="Content Placeholder 11">
              <a:extLst>
                <a:ext uri="{FF2B5EF4-FFF2-40B4-BE49-F238E27FC236}">
                  <a16:creationId xmlns:a16="http://schemas.microsoft.com/office/drawing/2014/main" id="{BB63D0CB-8A1A-E32C-96F7-F1E9B0F93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7148" y="1943535"/>
              <a:ext cx="1440160" cy="1440160"/>
            </a:xfrm>
            <a:prstGeom prst="rect">
              <a:avLst/>
            </a:prstGeom>
            <a:gradFill>
              <a:gsLst>
                <a:gs pos="84000">
                  <a:srgbClr val="018B3D"/>
                </a:gs>
                <a:gs pos="0">
                  <a:srgbClr val="77B62A">
                    <a:alpha val="0"/>
                  </a:srgbClr>
                </a:gs>
              </a:gsLst>
              <a:lin ang="10800000" scaled="1"/>
            </a:gradFill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F9750EC-CC3A-27BC-2E7F-9CECE854DCAB}"/>
                </a:ext>
              </a:extLst>
            </p:cNvPr>
            <p:cNvSpPr/>
            <p:nvPr/>
          </p:nvSpPr>
          <p:spPr>
            <a:xfrm>
              <a:off x="3491880" y="2479600"/>
              <a:ext cx="1988232" cy="1944216"/>
            </a:xfrm>
            <a:prstGeom prst="ellipse">
              <a:avLst/>
            </a:prstGeom>
            <a:solidFill>
              <a:srgbClr val="008C3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67" dirty="0">
                  <a:solidFill>
                    <a:schemeClr val="bg1"/>
                  </a:solidFill>
                </a:rPr>
                <a:t>Next exam </a:t>
              </a:r>
              <a:r>
                <a:rPr lang="en-US" sz="3067" b="1" dirty="0">
                  <a:solidFill>
                    <a:schemeClr val="bg1"/>
                  </a:solidFill>
                </a:rPr>
                <a:t>13 May 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698880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12B5E4C1-F3AC-F1AB-A344-2F9EC99FB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5" cy="68579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2E0236-92BF-147C-32AC-2B93A75F9FFA}"/>
              </a:ext>
            </a:extLst>
          </p:cNvPr>
          <p:cNvSpPr txBox="1"/>
          <p:nvPr/>
        </p:nvSpPr>
        <p:spPr>
          <a:xfrm>
            <a:off x="475035" y="324956"/>
            <a:ext cx="3409908" cy="4072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867" b="1" dirty="0">
                <a:solidFill>
                  <a:schemeClr val="bg1"/>
                </a:solidFill>
              </a:rPr>
              <a:t>Under 40?</a:t>
            </a:r>
          </a:p>
          <a:p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b="1" dirty="0">
                <a:solidFill>
                  <a:schemeClr val="bg1"/>
                </a:solidFill>
              </a:rPr>
              <a:t>Connect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</a:p>
          <a:p>
            <a:r>
              <a:rPr lang="en-US" sz="4000" dirty="0">
                <a:solidFill>
                  <a:schemeClr val="bg1"/>
                </a:solidFill>
              </a:rPr>
              <a:t>and 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expand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your network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805DD20-3727-7EE3-1A41-267288D4BD95}"/>
              </a:ext>
            </a:extLst>
          </p:cNvPr>
          <p:cNvSpPr/>
          <p:nvPr/>
        </p:nvSpPr>
        <p:spPr>
          <a:xfrm>
            <a:off x="7467600" y="3911514"/>
            <a:ext cx="6248573" cy="62485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3CD44E-20EA-4FF6-BED3-A6865CC842B3}"/>
              </a:ext>
            </a:extLst>
          </p:cNvPr>
          <p:cNvSpPr txBox="1"/>
          <p:nvPr/>
        </p:nvSpPr>
        <p:spPr>
          <a:xfrm>
            <a:off x="8677620" y="5141102"/>
            <a:ext cx="4667129" cy="1518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133" b="1" dirty="0"/>
              <a:t>Young </a:t>
            </a:r>
            <a:r>
              <a:rPr lang="fr-FR" sz="2133" b="1" dirty="0" err="1"/>
              <a:t>Ambassador</a:t>
            </a:r>
            <a:r>
              <a:rPr lang="fr-FR" sz="2133" b="1" dirty="0"/>
              <a:t> Network</a:t>
            </a:r>
          </a:p>
          <a:p>
            <a:pPr>
              <a:lnSpc>
                <a:spcPct val="150000"/>
              </a:lnSpc>
            </a:pPr>
            <a:r>
              <a:rPr lang="fr-FR" sz="2133" b="1" dirty="0"/>
              <a:t>        EAPC Young Community</a:t>
            </a:r>
          </a:p>
          <a:p>
            <a:pPr>
              <a:lnSpc>
                <a:spcPct val="150000"/>
              </a:lnSpc>
            </a:pPr>
            <a:r>
              <a:rPr lang="fr-FR" sz="2133" b="1" dirty="0"/>
              <a:t>        EAPC Facebook group</a:t>
            </a:r>
            <a:endParaRPr lang="en-GB" sz="2133" b="1" dirty="0"/>
          </a:p>
        </p:txBody>
      </p:sp>
      <p:pic>
        <p:nvPicPr>
          <p:cNvPr id="37" name="Graphique 36">
            <a:extLst>
              <a:ext uri="{FF2B5EF4-FFF2-40B4-BE49-F238E27FC236}">
                <a16:creationId xmlns:a16="http://schemas.microsoft.com/office/drawing/2014/main" id="{884C4288-E6C9-0712-F99E-73BEDE623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18532" y="5807713"/>
            <a:ext cx="341536" cy="341536"/>
          </a:xfrm>
          <a:prstGeom prst="rect">
            <a:avLst/>
          </a:prstGeom>
        </p:spPr>
      </p:pic>
      <p:pic>
        <p:nvPicPr>
          <p:cNvPr id="39" name="Graphique 38">
            <a:extLst>
              <a:ext uri="{FF2B5EF4-FFF2-40B4-BE49-F238E27FC236}">
                <a16:creationId xmlns:a16="http://schemas.microsoft.com/office/drawing/2014/main" id="{9A7855B3-29C7-14C1-DFEF-F2990F716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18532" y="6277614"/>
            <a:ext cx="341536" cy="341536"/>
          </a:xfrm>
          <a:prstGeom prst="rect">
            <a:avLst/>
          </a:prstGeom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AC513342-064B-4208-B76B-5C50639A2C29}"/>
              </a:ext>
            </a:extLst>
          </p:cNvPr>
          <p:cNvSpPr txBox="1"/>
          <p:nvPr/>
        </p:nvSpPr>
        <p:spPr>
          <a:xfrm>
            <a:off x="8128001" y="4546600"/>
            <a:ext cx="4134667" cy="7491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268" b="1" dirty="0">
                <a:solidFill>
                  <a:srgbClr val="C00000"/>
                </a:solidFill>
              </a:rPr>
              <a:t>All </a:t>
            </a:r>
            <a:r>
              <a:rPr lang="fr-FR" sz="4268" b="1" dirty="0" err="1">
                <a:solidFill>
                  <a:srgbClr val="C00000"/>
                </a:solidFill>
              </a:rPr>
              <a:t>year</a:t>
            </a:r>
            <a:r>
              <a:rPr lang="fr-FR" sz="4268" b="1" dirty="0">
                <a:solidFill>
                  <a:srgbClr val="C00000"/>
                </a:solidFill>
              </a:rPr>
              <a:t> long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D84DB14-C2ED-8C84-9D92-88BC97D07809}"/>
              </a:ext>
            </a:extLst>
          </p:cNvPr>
          <p:cNvGrpSpPr/>
          <p:nvPr/>
        </p:nvGrpSpPr>
        <p:grpSpPr>
          <a:xfrm>
            <a:off x="68717" y="2095852"/>
            <a:ext cx="413359" cy="4939949"/>
            <a:chOff x="259604" y="6210606"/>
            <a:chExt cx="620038" cy="7409923"/>
          </a:xfrm>
        </p:grpSpPr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3147B6F5-6026-BDC1-D8BB-6E2BD3C329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8493" y="8198966"/>
              <a:ext cx="3411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2A3783D7-CEAC-BD05-8DED-AAEA45ECA9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8493" y="6323596"/>
              <a:ext cx="3411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607025F0-7C4B-DFAF-3590-813A4D119EC0}"/>
                </a:ext>
              </a:extLst>
            </p:cNvPr>
            <p:cNvSpPr/>
            <p:nvPr/>
          </p:nvSpPr>
          <p:spPr>
            <a:xfrm rot="5400000">
              <a:off x="556426" y="6210606"/>
              <a:ext cx="225981" cy="225981"/>
            </a:xfrm>
            <a:prstGeom prst="ellipse">
              <a:avLst/>
            </a:prstGeom>
            <a:solidFill>
              <a:srgbClr val="AE0E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rgbClr val="AE0E20"/>
                </a:solidFill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4D66B53B-81D4-DF6C-7585-4497AB59922C}"/>
                </a:ext>
              </a:extLst>
            </p:cNvPr>
            <p:cNvSpPr/>
            <p:nvPr/>
          </p:nvSpPr>
          <p:spPr>
            <a:xfrm rot="5400000">
              <a:off x="459190" y="7981729"/>
              <a:ext cx="420452" cy="420452"/>
            </a:xfrm>
            <a:prstGeom prst="ellipse">
              <a:avLst/>
            </a:prstGeom>
            <a:solidFill>
              <a:srgbClr val="F49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/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6DE9F7DF-6EDD-3F10-B6FB-FC2BB5A4E603}"/>
                </a:ext>
              </a:extLst>
            </p:cNvPr>
            <p:cNvCxnSpPr>
              <a:cxnSpLocks/>
            </p:cNvCxnSpPr>
            <p:nvPr/>
          </p:nvCxnSpPr>
          <p:spPr>
            <a:xfrm>
              <a:off x="259604" y="6323596"/>
              <a:ext cx="0" cy="729693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66E47CFC-3169-E1DB-71E6-080B38D42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893" y="204334"/>
            <a:ext cx="2383972" cy="52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9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8" grpId="0"/>
      <p:bldP spid="49" grpId="0"/>
    </p:bldLst>
  </p:timing>
</p:sld>
</file>

<file path=ppt/theme/theme1.xml><?xml version="1.0" encoding="utf-8"?>
<a:theme xmlns:a="http://schemas.openxmlformats.org/drawingml/2006/main" name="ESC_PPT_Light_220817-16-9">
  <a:themeElements>
    <a:clrScheme name="ESC // branding 2017">
      <a:dk1>
        <a:sysClr val="windowText" lastClr="000000"/>
      </a:dk1>
      <a:lt1>
        <a:sysClr val="window" lastClr="FFFFFF"/>
      </a:lt1>
      <a:dk2>
        <a:srgbClr val="595959"/>
      </a:dk2>
      <a:lt2>
        <a:srgbClr val="F2F2F2"/>
      </a:lt2>
      <a:accent1>
        <a:srgbClr val="AE1022"/>
      </a:accent1>
      <a:accent2>
        <a:srgbClr val="552682"/>
      </a:accent2>
      <a:accent3>
        <a:srgbClr val="00ABAA"/>
      </a:accent3>
      <a:accent4>
        <a:srgbClr val="005694"/>
      </a:accent4>
      <a:accent5>
        <a:srgbClr val="FBB800"/>
      </a:accent5>
      <a:accent6>
        <a:srgbClr val="EF7918"/>
      </a:accent6>
      <a:hlink>
        <a:srgbClr val="F8B836"/>
      </a:hlink>
      <a:folHlink>
        <a:srgbClr val="F5832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txDef>
      <a:spPr>
        <a:noFill/>
      </a:spPr>
      <a:bodyPr wrap="square" rtlCol="0">
        <a:spAutoFit/>
      </a:bodyPr>
      <a:lstStyle>
        <a:defPPr marL="38700" indent="0" algn="l" defTabSz="360000" rtl="0" eaLnBrk="1" latinLnBrk="0" hangingPunct="1">
          <a:spcBef>
            <a:spcPct val="20000"/>
          </a:spcBef>
          <a:buClr>
            <a:srgbClr val="C00000"/>
          </a:buClr>
          <a:buFont typeface="Arial" panose="020B0604020202020204" pitchFamily="34" charset="0"/>
          <a:buNone/>
          <a:defRPr sz="1600" b="1" i="0" kern="1200" dirty="0" smtClean="0">
            <a:solidFill>
              <a:schemeClr val="tx1"/>
            </a:solidFill>
            <a:latin typeface="+mn-lt"/>
            <a:ea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47C6D214-5C6A-484A-8A01-949D2AE4982B}" vid="{524B413A-0D59-4501-8E75-16533A1DEEE5}"/>
    </a:ext>
  </a:extLst>
</a:theme>
</file>

<file path=ppt/theme/theme2.xml><?xml version="1.0" encoding="utf-8"?>
<a:theme xmlns:a="http://schemas.openxmlformats.org/drawingml/2006/main" name="1_ESC_PPT_Light_220817-16-9">
  <a:themeElements>
    <a:clrScheme name="ESC // branding 2017">
      <a:dk1>
        <a:sysClr val="windowText" lastClr="000000"/>
      </a:dk1>
      <a:lt1>
        <a:sysClr val="window" lastClr="FFFFFF"/>
      </a:lt1>
      <a:dk2>
        <a:srgbClr val="595959"/>
      </a:dk2>
      <a:lt2>
        <a:srgbClr val="F2F2F2"/>
      </a:lt2>
      <a:accent1>
        <a:srgbClr val="AE1022"/>
      </a:accent1>
      <a:accent2>
        <a:srgbClr val="552682"/>
      </a:accent2>
      <a:accent3>
        <a:srgbClr val="00ABAA"/>
      </a:accent3>
      <a:accent4>
        <a:srgbClr val="005694"/>
      </a:accent4>
      <a:accent5>
        <a:srgbClr val="FBB800"/>
      </a:accent5>
      <a:accent6>
        <a:srgbClr val="EF7918"/>
      </a:accent6>
      <a:hlink>
        <a:srgbClr val="F8B836"/>
      </a:hlink>
      <a:folHlink>
        <a:srgbClr val="F5832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txDef>
      <a:spPr>
        <a:noFill/>
      </a:spPr>
      <a:bodyPr wrap="square" rtlCol="0">
        <a:spAutoFit/>
      </a:bodyPr>
      <a:lstStyle>
        <a:defPPr marL="38700" indent="0" algn="l" defTabSz="360000" rtl="0" eaLnBrk="1" latinLnBrk="0" hangingPunct="1">
          <a:spcBef>
            <a:spcPct val="20000"/>
          </a:spcBef>
          <a:buClr>
            <a:srgbClr val="C00000"/>
          </a:buClr>
          <a:buFont typeface="Arial" panose="020B0604020202020204" pitchFamily="34" charset="0"/>
          <a:buNone/>
          <a:defRPr sz="1600" b="1" i="0" kern="1200" dirty="0" smtClean="0">
            <a:solidFill>
              <a:schemeClr val="tx1"/>
            </a:solidFill>
            <a:latin typeface="+mn-lt"/>
            <a:ea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47C6D214-5C6A-484A-8A01-949D2AE4982B}" vid="{524B413A-0D59-4501-8E75-16533A1DEEE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2526</TotalTime>
  <Words>351</Words>
  <Application>Microsoft Office PowerPoint</Application>
  <PresentationFormat>Widescreen</PresentationFormat>
  <Paragraphs>67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FagoNo Medium</vt:lpstr>
      <vt:lpstr>interstateregular</vt:lpstr>
      <vt:lpstr>Segoe UI</vt:lpstr>
      <vt:lpstr>ESC_PPT_Light_220817-16-9</vt:lpstr>
      <vt:lpstr>1_ESC_PPT_Light_220817-16-9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Britta ETTELT</dc:creator>
  <cp:lastModifiedBy>Nora SROUJI</cp:lastModifiedBy>
  <cp:revision>244</cp:revision>
  <dcterms:created xsi:type="dcterms:W3CDTF">2022-08-29T12:28:30Z</dcterms:created>
  <dcterms:modified xsi:type="dcterms:W3CDTF">2025-01-22T14:56:34Z</dcterms:modified>
</cp:coreProperties>
</file>